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8B89B-7E90-7503-D6A8-F0F527637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9B0DAA-B2E0-6C88-FB36-1CF4BBA35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95D3D-2E2F-E355-43D9-AEC5E923C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D193-C260-524C-BCF8-0064AA4A5289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DB403-2034-13C0-70A7-C9DE72A78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A743B-B29F-63FE-C707-AD4282BC9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041A-E948-1540-9653-1319290C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2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DCCAF-2998-F80A-D2CB-8A7E6524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CBD04A-47FC-B299-0209-0885187B4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7F93F-EE5D-FBAB-93E1-ABA52B23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D193-C260-524C-BCF8-0064AA4A5289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477A-9153-2BB3-58BD-842EB9532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584C5-AB6D-0215-89DD-003981329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041A-E948-1540-9653-1319290C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5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5FC8CD-5333-35F4-B729-1310A7B28E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AB71F6-B0E5-DF39-C5CC-BBCF15B87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08826-900E-8D92-5498-E8275FDD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D193-C260-524C-BCF8-0064AA4A5289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CCAA4-51EB-B55F-530A-BDA037615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5F453-B5C0-B0A3-E05B-F3813194A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041A-E948-1540-9653-1319290C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9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0B54A-7F99-2094-A497-E8344A56C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BDB0C-F125-9FA0-EE4A-3AE16D279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D9809-0766-72CA-C69B-7F954BB25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D193-C260-524C-BCF8-0064AA4A5289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0244D-7A50-FFA9-0F93-1FED47478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18865-3830-A86D-953D-90D499F6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041A-E948-1540-9653-1319290C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4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111E1-B650-A393-3907-420418B17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CD76B-A077-3D5A-AC68-62740D95F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9CCB1-9691-3057-20EE-B19D0642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D193-C260-524C-BCF8-0064AA4A5289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DAB36-47E1-2FA2-75C3-0CD09F76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DB83C-66D6-7942-10F7-AF534420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041A-E948-1540-9653-1319290C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4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5D101-1C2D-8BFA-7872-CE582437D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873D4-1408-057E-BCDF-F970894BA1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619E6A-105D-6455-D8CB-65461E682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D77FD-3B50-2973-1CAC-37A4E223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D193-C260-524C-BCF8-0064AA4A5289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24CE6-6006-DFE6-35D2-B6670114B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08CCF-E462-C226-035D-75F09FD17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041A-E948-1540-9653-1319290C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B9EFD-B06C-9A43-3BD9-BB08951E5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F8868-F208-ACBE-4124-0BE94D539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D0E2A-52DB-B59C-0913-353F6B664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B6DA09-D307-0FFC-FF25-787EE49F96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D9E69D-8C0D-3DD6-952F-9CE80F8687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B16AB5-81DC-BF76-4529-D95C714D6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D193-C260-524C-BCF8-0064AA4A5289}" type="datetimeFigureOut">
              <a:rPr lang="en-US" smtClean="0"/>
              <a:t>1/18/24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D51206-4211-3CFC-5F95-C90105532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34CF39-647F-9132-FB1D-704737269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041A-E948-1540-9653-1319290C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6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1CE3A-CDAB-DB50-CFF8-C215DBA8D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617A30-B03E-E5AE-AD49-EEC3E0159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D193-C260-524C-BCF8-0064AA4A5289}" type="datetimeFigureOut">
              <a:rPr lang="en-US" smtClean="0"/>
              <a:t>1/18/24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B8D65E-588C-B5FD-1048-9A7C8BDAB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C9C84A-6DD5-2D92-A3EB-4AE9D0CE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041A-E948-1540-9653-1319290C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6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379C4B-3B71-7758-4502-30CE5165B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D193-C260-524C-BCF8-0064AA4A5289}" type="datetimeFigureOut">
              <a:rPr lang="en-US" smtClean="0"/>
              <a:t>1/18/24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68FBB1-B316-93A1-A449-5A89D176F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EBB1E-89F1-7927-19CE-18BDDA83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041A-E948-1540-9653-1319290C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3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FA95E-2FFE-E2B7-FFF4-F7F9C7A7D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7C6AB-A5F1-F7F4-02F6-DED491B5C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87A924-CFC1-84A2-3A56-A11A58252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5B4E1-B47E-09E3-A6CC-8392D929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D193-C260-524C-BCF8-0064AA4A5289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5172D-C9B3-4AE3-3456-128B5CEEF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88D0B7-3451-1D56-D4B9-4AB4C2B85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041A-E948-1540-9653-1319290C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831D2-99C9-4C61-D2B5-C9BD8E3DC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3666E1-8BD1-8103-FE3E-9D2D9E9C82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68DEB-9E7E-775B-E5AC-57588AA66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DCA7E-6E4E-E4C1-BBD1-168DBBE28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D193-C260-524C-BCF8-0064AA4A5289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87899-9D48-10AB-C41C-3F7D12E3F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DE151-83F5-20BF-EA3D-6D110120E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041A-E948-1540-9653-1319290C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8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E9152E-34DE-831E-7FEB-B6F5840F6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556D1-5C3E-5F8E-4943-D9250D172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E5315-25BB-94E0-F400-5AAB99887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85D193-C260-524C-BCF8-0064AA4A5289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B555E-9D59-2262-5D4A-A60FD08F8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2AC2A-8D23-9567-FC5A-3EDA83C05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C1041A-E948-1540-9653-1319290C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4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andiway@arizona.eduSUBJEC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981200"/>
            <a:ext cx="7772400" cy="1752600"/>
          </a:xfrm>
        </p:spPr>
        <p:txBody>
          <a:bodyPr/>
          <a:lstStyle/>
          <a:p>
            <a:r>
              <a:rPr lang="en-US" dirty="0"/>
              <a:t>LING/C SC 581: </a:t>
            </a:r>
            <a:br>
              <a:rPr lang="en-US" dirty="0"/>
            </a:br>
            <a:r>
              <a:rPr lang="en-US" sz="4000" dirty="0"/>
              <a:t>Advanced Computational Linguistics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925956"/>
            <a:ext cx="9144000" cy="1331843"/>
          </a:xfrm>
        </p:spPr>
        <p:txBody>
          <a:bodyPr/>
          <a:lstStyle/>
          <a:p>
            <a:r>
              <a:rPr lang="en-US" dirty="0"/>
              <a:t>Lecture 3</a:t>
            </a:r>
          </a:p>
        </p:txBody>
      </p:sp>
    </p:spTree>
    <p:extLst>
      <p:ext uri="{BB962C8B-B14F-4D97-AF65-F5344CB8AC3E}">
        <p14:creationId xmlns:p14="http://schemas.microsoft.com/office/powerpoint/2010/main" val="155944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2E3B9-4378-9AE5-C291-5E0A6D71A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662E7-D7A8-CDE7-0511-87CE70988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Continuing the Large Language Model lecture, see previous slides.</a:t>
            </a:r>
          </a:p>
          <a:p>
            <a:r>
              <a:rPr lang="en-US" dirty="0"/>
              <a:t>Homework 2</a:t>
            </a:r>
          </a:p>
        </p:txBody>
      </p:sp>
    </p:spTree>
    <p:extLst>
      <p:ext uri="{BB962C8B-B14F-4D97-AF65-F5344CB8AC3E}">
        <p14:creationId xmlns:p14="http://schemas.microsoft.com/office/powerpoint/2010/main" val="12834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0A66C-1F03-0FDD-58D7-FF2FFA842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2A3C1-651B-8BDB-29B7-93068787D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Garden path sentence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humans initially mis-parse the sentence but eventually find the intended reading. </a:t>
            </a:r>
          </a:p>
          <a:p>
            <a:r>
              <a:rPr lang="en-US" dirty="0"/>
              <a:t>Q1: Explain why the sentence</a:t>
            </a:r>
          </a:p>
          <a:p>
            <a:pPr lvl="1"/>
            <a:r>
              <a:rPr lang="en-US" i="1" dirty="0"/>
              <a:t>The old man the boat</a:t>
            </a:r>
          </a:p>
          <a:p>
            <a:pPr marL="457200" lvl="1" indent="0">
              <a:buNone/>
            </a:pPr>
            <a:r>
              <a:rPr lang="en-US" dirty="0"/>
              <a:t>is a garden path sentence. </a:t>
            </a:r>
          </a:p>
          <a:p>
            <a:pPr marL="457200" lvl="1" indent="0">
              <a:buNone/>
            </a:pPr>
            <a:r>
              <a:rPr lang="en-US" dirty="0"/>
              <a:t>Which word causes the garden path?</a:t>
            </a:r>
          </a:p>
        </p:txBody>
      </p:sp>
    </p:spTree>
    <p:extLst>
      <p:ext uri="{BB962C8B-B14F-4D97-AF65-F5344CB8AC3E}">
        <p14:creationId xmlns:p14="http://schemas.microsoft.com/office/powerpoint/2010/main" val="57707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AF247-2A2C-C5A2-4826-B5DADE4EF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</a:t>
            </a:r>
          </a:p>
        </p:txBody>
      </p:sp>
      <p:pic>
        <p:nvPicPr>
          <p:cNvPr id="5" name="Content Placeholder 4" descr="A screenshot of a chat&#10;&#10;Description automatically generated">
            <a:extLst>
              <a:ext uri="{FF2B5EF4-FFF2-40B4-BE49-F238E27FC236}">
                <a16:creationId xmlns:a16="http://schemas.microsoft.com/office/drawing/2014/main" id="{CC718315-9024-02B4-CB28-DA286B9D662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38810"/>
            <a:ext cx="6233595" cy="3248197"/>
          </a:xfrm>
          <a:ln>
            <a:solidFill>
              <a:schemeClr val="tx1"/>
            </a:solidFill>
          </a:ln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762113-5F2E-777D-4D06-109747282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41628" y="1825625"/>
            <a:ext cx="4112171" cy="4351338"/>
          </a:xfrm>
        </p:spPr>
        <p:txBody>
          <a:bodyPr/>
          <a:lstStyle/>
          <a:p>
            <a:r>
              <a:rPr lang="en-US" dirty="0"/>
              <a:t>Let's use </a:t>
            </a:r>
            <a:r>
              <a:rPr lang="en-US" dirty="0" err="1"/>
              <a:t>ChatGPT</a:t>
            </a:r>
            <a:r>
              <a:rPr lang="en-US" dirty="0"/>
              <a:t> (</a:t>
            </a:r>
            <a:r>
              <a:rPr lang="en-US" dirty="0" err="1"/>
              <a:t>openai.com</a:t>
            </a:r>
            <a:r>
              <a:rPr lang="en-US" dirty="0"/>
              <a:t>)</a:t>
            </a:r>
          </a:p>
          <a:p>
            <a:r>
              <a:rPr lang="en-US" dirty="0"/>
              <a:t>Q2: is </a:t>
            </a:r>
            <a:r>
              <a:rPr lang="en-US" dirty="0" err="1"/>
              <a:t>ChatGPT</a:t>
            </a:r>
            <a:r>
              <a:rPr lang="en-US" dirty="0"/>
              <a:t> correct about "grammatically incorrect"? Explain.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47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850A8-5157-1331-6669-E94FE6158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7B4E7-C133-5119-9FBE-3CFBFC96B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Q3: Can you provide </a:t>
            </a:r>
            <a:r>
              <a:rPr lang="en-US" dirty="0" err="1"/>
              <a:t>ChatGPT</a:t>
            </a:r>
            <a:r>
              <a:rPr lang="en-US" dirty="0"/>
              <a:t> with more context or clarify the garden path sentence (</a:t>
            </a:r>
            <a:r>
              <a:rPr lang="en-US" i="1" dirty="0"/>
              <a:t>without giving it the solution</a:t>
            </a:r>
            <a:r>
              <a:rPr lang="en-US" dirty="0"/>
              <a:t>) so it can deduce the intended meaning?</a:t>
            </a:r>
          </a:p>
          <a:p>
            <a:r>
              <a:rPr lang="en-US" dirty="0"/>
              <a:t>Even if you cannot persuade </a:t>
            </a:r>
            <a:r>
              <a:rPr lang="en-US" dirty="0" err="1"/>
              <a:t>ChatGPT</a:t>
            </a:r>
            <a:r>
              <a:rPr lang="en-US" dirty="0"/>
              <a:t>, make sure you try a number of times/approaches.</a:t>
            </a:r>
          </a:p>
          <a:p>
            <a:r>
              <a:rPr lang="en-US" dirty="0"/>
              <a:t>Screenshot your interaction with </a:t>
            </a:r>
            <a:r>
              <a:rPr lang="en-US" dirty="0" err="1"/>
              <a:t>ChatGPT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1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8281B-79D1-52BD-5F19-95E318670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42303-8107-93B5-8884-829396D87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to </a:t>
            </a:r>
            <a:r>
              <a:rPr lang="en-US" dirty="0" err="1">
                <a:hlinkClick r:id="rId2"/>
              </a:rPr>
              <a:t>sandiway@arizona.edu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SUBJECT</a:t>
            </a:r>
            <a:r>
              <a:rPr lang="en-US" dirty="0"/>
              <a:t>: 581 Homework 2 </a:t>
            </a:r>
            <a:r>
              <a:rPr lang="en-US" i="1" dirty="0">
                <a:solidFill>
                  <a:srgbClr val="FF0000"/>
                </a:solidFill>
              </a:rPr>
              <a:t>YOUR NAME</a:t>
            </a:r>
          </a:p>
          <a:p>
            <a:r>
              <a:rPr lang="en-US" dirty="0"/>
              <a:t>One PDF file only </a:t>
            </a:r>
          </a:p>
          <a:p>
            <a:pPr lvl="1"/>
            <a:r>
              <a:rPr lang="en-US" dirty="0"/>
              <a:t>include </a:t>
            </a:r>
            <a:r>
              <a:rPr lang="en-US" dirty="0" err="1"/>
              <a:t>ChatGPT</a:t>
            </a:r>
            <a:r>
              <a:rPr lang="en-US" dirty="0"/>
              <a:t> screenshots in your answer</a:t>
            </a:r>
          </a:p>
          <a:p>
            <a:r>
              <a:rPr lang="en-US" dirty="0"/>
              <a:t>Deadline:</a:t>
            </a:r>
          </a:p>
          <a:p>
            <a:pPr lvl="1"/>
            <a:r>
              <a:rPr lang="en-US" dirty="0"/>
              <a:t>midnight Monday </a:t>
            </a:r>
          </a:p>
          <a:p>
            <a:pPr lvl="1"/>
            <a:r>
              <a:rPr lang="en-US" dirty="0"/>
              <a:t>we will review the homework </a:t>
            </a:r>
            <a:r>
              <a:rPr lang="en-US"/>
              <a:t>on Tuesday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76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183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LING/C SC 581:  Advanced Computational Linguistics</vt:lpstr>
      <vt:lpstr>Today's Topics</vt:lpstr>
      <vt:lpstr>Homework 2</vt:lpstr>
      <vt:lpstr>Homework 2</vt:lpstr>
      <vt:lpstr>Homework 2</vt:lpstr>
      <vt:lpstr>Homework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LING/C SC 581:  Advanced Computational Linguistics</dc:title>
  <dc:creator>sandiway@mac.com</dc:creator>
  <cp:lastModifiedBy>sandiway@mac.com</cp:lastModifiedBy>
  <cp:revision>3</cp:revision>
  <dcterms:created xsi:type="dcterms:W3CDTF">2024-01-14T03:40:50Z</dcterms:created>
  <dcterms:modified xsi:type="dcterms:W3CDTF">2024-01-18T17:37:57Z</dcterms:modified>
</cp:coreProperties>
</file>