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2" r:id="rId2"/>
    <p:sldId id="263" r:id="rId3"/>
    <p:sldId id="257" r:id="rId4"/>
    <p:sldId id="258" r:id="rId5"/>
    <p:sldId id="259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6327"/>
  </p:normalViewPr>
  <p:slideViewPr>
    <p:cSldViewPr snapToGrid="0">
      <p:cViewPr varScale="1">
        <p:scale>
          <a:sx n="128" d="100"/>
          <a:sy n="128" d="100"/>
        </p:scale>
        <p:origin x="48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88B89B-7E90-7503-D6A8-F0F527637F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29B0DAA-B2E0-6C88-FB36-1CF4BBA357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B95D3D-2E2F-E355-43D9-AEC5E923CF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5D193-C260-524C-BCF8-0064AA4A5289}" type="datetimeFigureOut">
              <a:rPr lang="en-US" smtClean="0"/>
              <a:t>1/18/24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CDB403-2034-13C0-70A7-C9DE72A781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8A743B-B29F-63FE-C707-AD4282BC98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1041A-E948-1540-9653-1319290C42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58289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5DCCAF-2998-F80A-D2CB-8A7E65249E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BCBD04A-47FC-B299-0209-0885187B4C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57F93F-EE5D-FBAB-93E1-ABA52B23B2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5D193-C260-524C-BCF8-0064AA4A5289}" type="datetimeFigureOut">
              <a:rPr lang="en-US" smtClean="0"/>
              <a:t>1/18/24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9A477A-9153-2BB3-58BD-842EB9532F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3584C5-AB6D-0215-89DD-0039813292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1041A-E948-1540-9653-1319290C42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2531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C5FC8CD-5333-35F4-B729-1310A7B28EC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8AB71F6-B0E5-DF39-C5CC-BBCF15B87D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A08826-900E-8D92-5498-E8275FDDDE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5D193-C260-524C-BCF8-0064AA4A5289}" type="datetimeFigureOut">
              <a:rPr lang="en-US" smtClean="0"/>
              <a:t>1/18/24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8CCAA4-51EB-B55F-530A-BDA0376150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95F453-B5C0-B0A3-E05B-F3813194AB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1041A-E948-1540-9653-1319290C42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095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60B54A-7F99-2094-A497-E8344A56C6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6BDB0C-F125-9FA0-EE4A-3AE16D2797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9D9809-0766-72CA-C69B-7F954BB25C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5D193-C260-524C-BCF8-0064AA4A5289}" type="datetimeFigureOut">
              <a:rPr lang="en-US" smtClean="0"/>
              <a:t>1/18/24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F0244D-7A50-FFA9-0F93-1FED474785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218865-3830-A86D-953D-90D499F63F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1041A-E948-1540-9653-1319290C42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3496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2111E1-B650-A393-3907-420418B173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6CD76B-A077-3D5A-AC68-62740D95F8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49CCB1-9691-3057-20EE-B19D0642A3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5D193-C260-524C-BCF8-0064AA4A5289}" type="datetimeFigureOut">
              <a:rPr lang="en-US" smtClean="0"/>
              <a:t>1/18/24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2DAB36-47E1-2FA2-75C3-0CD09F7634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EDB83C-66D6-7942-10F7-AF534420EE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1041A-E948-1540-9653-1319290C42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25492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25D101-1C2D-8BFA-7872-CE582437DB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D873D4-1408-057E-BCDF-F970894BA12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4619E6A-105D-6455-D8CB-65461E682F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4D77FD-3B50-2973-1CAC-37A4E22387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5D193-C260-524C-BCF8-0064AA4A5289}" type="datetimeFigureOut">
              <a:rPr lang="en-US" smtClean="0"/>
              <a:t>1/18/24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C24CE6-6006-DFE6-35D2-B6670114BD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608CCF-E462-C226-035D-75F09FD179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1041A-E948-1540-9653-1319290C42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0564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3B9EFD-B06C-9A43-3BD9-BB08951E55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6F8868-F208-ACBE-4124-0BE94D539E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63D0E2A-52DB-B59C-0913-353F6B6641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FB6DA09-D307-0FFC-FF25-787EE49F96F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FD9E69D-8C0D-3DD6-952F-9CE80F86876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8B16AB5-81DC-BF76-4529-D95C714D6B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5D193-C260-524C-BCF8-0064AA4A5289}" type="datetimeFigureOut">
              <a:rPr lang="en-US" smtClean="0"/>
              <a:t>1/18/24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8D51206-4211-3CFC-5F95-C90105532E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F34CF39-647F-9132-FB1D-7047372690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1041A-E948-1540-9653-1319290C42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14686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01CE3A-CDAB-DB50-CFF8-C215DBA8DD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D617A30-B03E-E5AE-AD49-EEC3E01591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5D193-C260-524C-BCF8-0064AA4A5289}" type="datetimeFigureOut">
              <a:rPr lang="en-US" smtClean="0"/>
              <a:t>1/18/24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3B8D65E-588C-B5FD-1048-9A7C8BDAB2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EC9C84A-6DD5-2D92-A3EB-4AE9D0CE66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1041A-E948-1540-9653-1319290C42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73653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D379C4B-3B71-7758-4502-30CE5165B7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5D193-C260-524C-BCF8-0064AA4A5289}" type="datetimeFigureOut">
              <a:rPr lang="en-US" smtClean="0"/>
              <a:t>1/18/24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668FBB1-B316-93A1-A449-5A89D176F3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8EEBB1E-89F1-7927-19CE-18BDDA8311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1041A-E948-1540-9653-1319290C42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2347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EFA95E-2FFE-E2B7-FFF4-F7F9C7A7D9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47C6AB-A5F1-F7F4-02F6-DED491B5C0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F87A924-CFC1-84A2-3A56-A11A582520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C5B4E1-B47E-09E3-A6CC-8392D929E4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5D193-C260-524C-BCF8-0064AA4A5289}" type="datetimeFigureOut">
              <a:rPr lang="en-US" smtClean="0"/>
              <a:t>1/18/24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55172D-C9B3-4AE3-3456-128B5CEEF8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88D0B7-3451-1D56-D4B9-4AB4C2B859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1041A-E948-1540-9653-1319290C42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5928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9831D2-99C9-4C61-D2B5-C9BD8E3DC7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B3666E1-8BD1-8103-FE3E-9D2D9E9C825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6268DEB-9E7E-775B-E5AC-57588AA66B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09DCA7E-6E4E-E4C1-BBD1-168DBBE284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5D193-C260-524C-BCF8-0064AA4A5289}" type="datetimeFigureOut">
              <a:rPr lang="en-US" smtClean="0"/>
              <a:t>1/18/24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F87899-9D48-10AB-C41C-3F7D12E3F6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95DE151-83F5-20BF-EA3D-6D110120EC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1041A-E948-1540-9653-1319290C42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76856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4E9152E-34DE-831E-7FEB-B6F5840F6F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3556D1-5C3E-5F8E-4943-D9250D1720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7E5315-25BB-94E0-F400-5AAB99887E9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085D193-C260-524C-BCF8-0064AA4A5289}" type="datetimeFigureOut">
              <a:rPr lang="en-US" smtClean="0"/>
              <a:t>1/18/24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BB555E-9D59-2262-5D4A-A60FD08F8E6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92AC2A-8D23-9567-FC5A-3EDA83C0534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5C1041A-E948-1540-9653-1319290C42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5464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mailto:sandiway@arizona.eduSUBJECT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1981200"/>
            <a:ext cx="7772400" cy="1752600"/>
          </a:xfrm>
        </p:spPr>
        <p:txBody>
          <a:bodyPr/>
          <a:lstStyle/>
          <a:p>
            <a:r>
              <a:rPr lang="en-US" dirty="0"/>
              <a:t>LING/C SC 581: </a:t>
            </a:r>
            <a:br>
              <a:rPr lang="en-US" dirty="0"/>
            </a:br>
            <a:r>
              <a:rPr lang="en-US" sz="4000" dirty="0"/>
              <a:t>Advanced Computational Linguistics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24000" y="3925956"/>
            <a:ext cx="9144000" cy="1331843"/>
          </a:xfrm>
        </p:spPr>
        <p:txBody>
          <a:bodyPr/>
          <a:lstStyle/>
          <a:p>
            <a:r>
              <a:rPr lang="en-US" dirty="0"/>
              <a:t>Lecture 3</a:t>
            </a:r>
          </a:p>
        </p:txBody>
      </p:sp>
    </p:spTree>
    <p:extLst>
      <p:ext uri="{BB962C8B-B14F-4D97-AF65-F5344CB8AC3E}">
        <p14:creationId xmlns:p14="http://schemas.microsoft.com/office/powerpoint/2010/main" val="15594455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62E3B9-4378-9AE5-C291-5E0A6D71A9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Today's Topics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2662E7-D7A8-CDE7-0511-87CE70988B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Continuing the Large Language Model lecture, see previous slides.</a:t>
            </a:r>
          </a:p>
          <a:p>
            <a:r>
              <a:rPr lang="en-US" dirty="0"/>
              <a:t>Homework 2</a:t>
            </a:r>
          </a:p>
        </p:txBody>
      </p:sp>
    </p:spTree>
    <p:extLst>
      <p:ext uri="{BB962C8B-B14F-4D97-AF65-F5344CB8AC3E}">
        <p14:creationId xmlns:p14="http://schemas.microsoft.com/office/powerpoint/2010/main" val="128342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70A66C-1F03-0FDD-58D7-FF2FFA8426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Homework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42A3C1-651B-8BDB-29B7-93068787D0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Garden path sentence</a:t>
            </a:r>
            <a:r>
              <a:rPr lang="en-US" dirty="0"/>
              <a:t>: </a:t>
            </a:r>
          </a:p>
          <a:p>
            <a:pPr lvl="1"/>
            <a:r>
              <a:rPr lang="en-US" dirty="0"/>
              <a:t>humans initially mis-parse the sentence but eventually find the intended reading. </a:t>
            </a:r>
          </a:p>
          <a:p>
            <a:r>
              <a:rPr lang="en-US" dirty="0"/>
              <a:t>Q1: Explain why the sentence</a:t>
            </a:r>
          </a:p>
          <a:p>
            <a:pPr lvl="1"/>
            <a:r>
              <a:rPr lang="en-US" i="1" dirty="0"/>
              <a:t>The old man the boat</a:t>
            </a:r>
          </a:p>
          <a:p>
            <a:pPr marL="457200" lvl="1" indent="0">
              <a:buNone/>
            </a:pPr>
            <a:r>
              <a:rPr lang="en-US" dirty="0"/>
              <a:t>is a garden path sentence. </a:t>
            </a:r>
          </a:p>
          <a:p>
            <a:pPr marL="457200" lvl="1" indent="0">
              <a:buNone/>
            </a:pPr>
            <a:r>
              <a:rPr lang="en-US" dirty="0"/>
              <a:t>Which word causes the garden path?</a:t>
            </a:r>
          </a:p>
        </p:txBody>
      </p:sp>
    </p:spTree>
    <p:extLst>
      <p:ext uri="{BB962C8B-B14F-4D97-AF65-F5344CB8AC3E}">
        <p14:creationId xmlns:p14="http://schemas.microsoft.com/office/powerpoint/2010/main" val="577078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2AF247-2A2C-C5A2-4826-B5DADE4EFB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Homework 2</a:t>
            </a:r>
          </a:p>
        </p:txBody>
      </p:sp>
      <p:pic>
        <p:nvPicPr>
          <p:cNvPr id="5" name="Content Placeholder 4" descr="A screenshot of a chat&#10;&#10;Description automatically generated">
            <a:extLst>
              <a:ext uri="{FF2B5EF4-FFF2-40B4-BE49-F238E27FC236}">
                <a16:creationId xmlns:a16="http://schemas.microsoft.com/office/drawing/2014/main" id="{CC718315-9024-02B4-CB28-DA286B9D6623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838200" y="1838810"/>
            <a:ext cx="6233595" cy="3248197"/>
          </a:xfrm>
          <a:ln>
            <a:solidFill>
              <a:schemeClr val="tx1"/>
            </a:solidFill>
          </a:ln>
        </p:spPr>
      </p:pic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4762113-5F2E-777D-4D06-1097472822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241628" y="1825625"/>
            <a:ext cx="4112171" cy="4351338"/>
          </a:xfrm>
        </p:spPr>
        <p:txBody>
          <a:bodyPr/>
          <a:lstStyle/>
          <a:p>
            <a:r>
              <a:rPr lang="en-US" dirty="0"/>
              <a:t>Let's use </a:t>
            </a:r>
            <a:r>
              <a:rPr lang="en-US" dirty="0" err="1"/>
              <a:t>ChatGPT</a:t>
            </a:r>
            <a:r>
              <a:rPr lang="en-US" dirty="0"/>
              <a:t> (</a:t>
            </a:r>
            <a:r>
              <a:rPr lang="en-US" dirty="0" err="1"/>
              <a:t>openai.com</a:t>
            </a:r>
            <a:r>
              <a:rPr lang="en-US" dirty="0"/>
              <a:t>)</a:t>
            </a:r>
          </a:p>
          <a:p>
            <a:r>
              <a:rPr lang="en-US" dirty="0"/>
              <a:t>Q2: is </a:t>
            </a:r>
            <a:r>
              <a:rPr lang="en-US" dirty="0" err="1"/>
              <a:t>ChatGPT</a:t>
            </a:r>
            <a:r>
              <a:rPr lang="en-US" dirty="0"/>
              <a:t> correct about "grammatically incorrect"? Explain.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3472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C850A8-5157-1331-6669-E94FE6158C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Homework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97B4E7-C133-5119-9FBE-3CFBFC96B2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Q3: Can you provide </a:t>
            </a:r>
            <a:r>
              <a:rPr lang="en-US" dirty="0" err="1"/>
              <a:t>ChatGPT</a:t>
            </a:r>
            <a:r>
              <a:rPr lang="en-US" dirty="0"/>
              <a:t> with more context or clarify the garden path sentence (</a:t>
            </a:r>
            <a:r>
              <a:rPr lang="en-US" i="1" dirty="0"/>
              <a:t>without giving it the solution</a:t>
            </a:r>
            <a:r>
              <a:rPr lang="en-US" dirty="0"/>
              <a:t>) so it can deduce the intended meaning?</a:t>
            </a:r>
          </a:p>
          <a:p>
            <a:r>
              <a:rPr lang="en-US" dirty="0"/>
              <a:t>Even if you cannot persuade </a:t>
            </a:r>
            <a:r>
              <a:rPr lang="en-US" dirty="0" err="1"/>
              <a:t>ChatGPT</a:t>
            </a:r>
            <a:r>
              <a:rPr lang="en-US" dirty="0"/>
              <a:t>, make sure you try a number of times/approaches.</a:t>
            </a:r>
          </a:p>
          <a:p>
            <a:r>
              <a:rPr lang="en-US" dirty="0"/>
              <a:t>Screenshot your interaction with </a:t>
            </a:r>
            <a:r>
              <a:rPr lang="en-US" dirty="0" err="1"/>
              <a:t>ChatGPT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5219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C8281B-79D1-52BD-5F19-95E318670F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Homework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842303-8107-93B5-8884-829396D87D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Submit to </a:t>
            </a:r>
            <a:r>
              <a:rPr lang="en-US" dirty="0" err="1">
                <a:hlinkClick r:id="rId2"/>
              </a:rPr>
              <a:t>sandiway@arizona.edu</a:t>
            </a:r>
            <a:endParaRPr lang="en-US" dirty="0">
              <a:hlinkClick r:id="rId2"/>
            </a:endParaRPr>
          </a:p>
          <a:p>
            <a:r>
              <a:rPr lang="en-US" dirty="0">
                <a:hlinkClick r:id="rId2"/>
              </a:rPr>
              <a:t>SUBJECT</a:t>
            </a:r>
            <a:r>
              <a:rPr lang="en-US" dirty="0"/>
              <a:t>: 581 Homework 2 </a:t>
            </a:r>
            <a:r>
              <a:rPr lang="en-US" i="1" dirty="0">
                <a:solidFill>
                  <a:srgbClr val="FF0000"/>
                </a:solidFill>
              </a:rPr>
              <a:t>YOUR NAME</a:t>
            </a:r>
          </a:p>
          <a:p>
            <a:r>
              <a:rPr lang="en-US" dirty="0"/>
              <a:t>One PDF file only </a:t>
            </a:r>
          </a:p>
          <a:p>
            <a:pPr lvl="1"/>
            <a:r>
              <a:rPr lang="en-US" dirty="0"/>
              <a:t>include </a:t>
            </a:r>
            <a:r>
              <a:rPr lang="en-US" dirty="0" err="1"/>
              <a:t>ChatGPT</a:t>
            </a:r>
            <a:r>
              <a:rPr lang="en-US" dirty="0"/>
              <a:t> screenshots in your answer</a:t>
            </a:r>
          </a:p>
          <a:p>
            <a:r>
              <a:rPr lang="en-US" dirty="0"/>
              <a:t>Deadline:</a:t>
            </a:r>
          </a:p>
          <a:p>
            <a:pPr lvl="1"/>
            <a:r>
              <a:rPr lang="en-US" dirty="0"/>
              <a:t>midnight Monday </a:t>
            </a:r>
          </a:p>
          <a:p>
            <a:pPr lvl="1"/>
            <a:r>
              <a:rPr lang="en-US" dirty="0"/>
              <a:t>we will review the homework </a:t>
            </a:r>
            <a:r>
              <a:rPr lang="en-US"/>
              <a:t>on Tuesday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13767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183</Words>
  <Application>Microsoft Macintosh PowerPoint</Application>
  <PresentationFormat>Widescreen</PresentationFormat>
  <Paragraphs>27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Aptos</vt:lpstr>
      <vt:lpstr>Aptos Display</vt:lpstr>
      <vt:lpstr>Arial</vt:lpstr>
      <vt:lpstr>Office Theme</vt:lpstr>
      <vt:lpstr>LING/C SC 581:  Advanced Computational Linguistics</vt:lpstr>
      <vt:lpstr>Today's Topics</vt:lpstr>
      <vt:lpstr>Homework 2</vt:lpstr>
      <vt:lpstr>Homework 2</vt:lpstr>
      <vt:lpstr>Homework 2</vt:lpstr>
      <vt:lpstr>Homework 2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LING/C SC 581:  Advanced Computational Linguistics</dc:title>
  <dc:creator>sandiway@mac.com</dc:creator>
  <cp:lastModifiedBy>sandiway@mac.com</cp:lastModifiedBy>
  <cp:revision>3</cp:revision>
  <dcterms:created xsi:type="dcterms:W3CDTF">2024-01-14T03:40:50Z</dcterms:created>
  <dcterms:modified xsi:type="dcterms:W3CDTF">2024-01-18T17:37:57Z</dcterms:modified>
</cp:coreProperties>
</file>