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320" r:id="rId2"/>
    <p:sldId id="323" r:id="rId3"/>
    <p:sldId id="257" r:id="rId4"/>
    <p:sldId id="360" r:id="rId5"/>
    <p:sldId id="362" r:id="rId6"/>
    <p:sldId id="361" r:id="rId7"/>
    <p:sldId id="336" r:id="rId8"/>
    <p:sldId id="335" r:id="rId9"/>
    <p:sldId id="327" r:id="rId10"/>
    <p:sldId id="328" r:id="rId11"/>
    <p:sldId id="329" r:id="rId12"/>
    <p:sldId id="343" r:id="rId13"/>
    <p:sldId id="331" r:id="rId14"/>
    <p:sldId id="344" r:id="rId15"/>
    <p:sldId id="363" r:id="rId16"/>
    <p:sldId id="359" r:id="rId17"/>
    <p:sldId id="302" r:id="rId18"/>
    <p:sldId id="347" r:id="rId19"/>
    <p:sldId id="258" r:id="rId20"/>
    <p:sldId id="348" r:id="rId21"/>
    <p:sldId id="260" r:id="rId22"/>
    <p:sldId id="262" r:id="rId23"/>
    <p:sldId id="349" r:id="rId24"/>
    <p:sldId id="277" r:id="rId25"/>
    <p:sldId id="364" r:id="rId26"/>
    <p:sldId id="351" r:id="rId27"/>
    <p:sldId id="350" r:id="rId28"/>
    <p:sldId id="354" r:id="rId29"/>
    <p:sldId id="275" r:id="rId30"/>
    <p:sldId id="276" r:id="rId31"/>
    <p:sldId id="291" r:id="rId32"/>
    <p:sldId id="365" r:id="rId33"/>
    <p:sldId id="355" r:id="rId34"/>
    <p:sldId id="356" r:id="rId35"/>
    <p:sldId id="35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60"/>
    <p:restoredTop sz="96327"/>
  </p:normalViewPr>
  <p:slideViewPr>
    <p:cSldViewPr snapToGrid="0">
      <p:cViewPr varScale="1">
        <p:scale>
          <a:sx n="98" d="100"/>
          <a:sy n="98" d="100"/>
        </p:scale>
        <p:origin x="216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60A235-C1CB-6247-8273-BD17BD06F40A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98F844-E8A4-CB41-AD0F-A00ED3BBC6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001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E7709F-194C-8240-A439-0C7BB0D977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249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12E03-17F0-3880-47E1-09964FA9C9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1522CB-8554-D640-FE04-38EC1975F3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55412-A39E-7DC3-A25B-3E6EDD1B7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E453-FF69-564F-8816-A77477A79EAE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35D46-3D89-1DF9-5DB2-36DF462F9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B6B5B-5BE0-AB85-16B9-B390527BE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8460-AB97-1848-B223-9A6217616E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864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F046B-079F-9B85-0AA6-6585F1749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63935-2532-DB4A-E830-5AB729ADA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F6E33-A39C-0C23-BE39-9944664BD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E453-FF69-564F-8816-A77477A79EAE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AA727-6A17-46F7-7E87-88CE2D81D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55644-C2DA-2856-60E5-84C7A8DAC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8460-AB97-1848-B223-9A6217616E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844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12E92-331F-7911-E5E8-FDADC3A48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79873D-1EFC-1F37-5358-8AC0A2149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9034A-76EB-3DD2-2776-2054DD618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E453-FF69-564F-8816-A77477A79EAE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1B898-840D-3631-2F6B-B4684779D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91FE9-7609-3DD7-BC27-DD156D709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8460-AB97-1848-B223-9A6217616E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603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CC53F-C289-14E1-570A-B117FF8F9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523C6-6584-B078-5D28-D6DD9859A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C20FC0-030C-8909-D6DF-2FB0F0807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A8CA33-FA46-D696-DAC8-E704FB54B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E453-FF69-564F-8816-A77477A79EAE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BD62D-B1ED-F746-485B-C7DAD1D08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F01477-FB73-EC01-3F0B-A12E4FA3D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8460-AB97-1848-B223-9A6217616E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582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F5438-9B81-A76F-F67E-E4325A416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14DDAA-7081-CD3B-EDF6-B1EB181E2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C3BC29-7B2B-5334-8A35-60642FF077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48AB2B-5735-EDDF-B773-ED1AD98EE2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A31F28-2124-0DDE-EE12-FDFF30E0D1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4D3080-FB27-E0D0-5CEC-91E263F9E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E453-FF69-564F-8816-A77477A79EAE}" type="datetimeFigureOut">
              <a:rPr lang="en-US" smtClean="0"/>
              <a:t>9/20/26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1F1A25-35A4-654E-F454-76EED6D1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E2C568-B022-204C-0375-A5DA1E05A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8460-AB97-1848-B223-9A6217616E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573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45788-077E-C4FC-59D8-168B0CD86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1EE948-7698-9BFE-C707-CA66267CC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E453-FF69-564F-8816-A77477A79EAE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75073C-3F43-74D0-526F-110291AFD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800314-379D-206E-51EF-5441D0DF9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8460-AB97-1848-B223-9A6217616E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00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E4DA1F-658D-DDF6-AB54-7DCF9B13E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E453-FF69-564F-8816-A77477A79EAE}" type="datetimeFigureOut">
              <a:rPr lang="en-US" smtClean="0"/>
              <a:t>9/20/26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6A77EE-577D-06D4-2F91-51024122E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EA842C-73E6-B353-AEAC-1E3DAD21B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8460-AB97-1848-B223-9A6217616E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25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DADFF-B700-AC7E-70B9-E6D88388B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C79C75-A824-434D-932A-66738B8E3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1317D0-BCDB-F13C-8928-AB95684DA9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2E5173-7CA0-05EE-2943-326E49880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E453-FF69-564F-8816-A77477A79EAE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3A6A8-E306-0808-76C3-1C3938225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AA208F-0E90-B0EB-C1B4-1D2D86DE4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8460-AB97-1848-B223-9A6217616E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50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6F9EB-5BC0-A0C8-6BFC-FBAA46C1F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58ABE1-3B50-EDE1-4582-AD423CACCC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6B86E-2567-B386-94E2-56CA50CE7E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CF66ED-1155-9F4D-8E8D-5EADF9A22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E453-FF69-564F-8816-A77477A79EAE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0FD12F-60BB-E266-1F2D-691CF6E81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0430AD-2004-4020-D8D2-4555745D6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8460-AB97-1848-B223-9A6217616E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020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6AC31-0F1F-E0B9-AF38-D9EAA9382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24F3A-2D60-B7FE-A038-1DB4932470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18268-1928-AB9F-6A10-8A4214C7E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E453-FF69-564F-8816-A77477A79EAE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5B499-F0A6-525E-0DE6-32987E752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DEB42-BAF4-FA14-0F8A-717E5D90B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8460-AB97-1848-B223-9A6217616E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7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93C4A7-7B91-5C91-1DFD-900BF89830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967428-961E-C6F9-E263-66AFF2A3A5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64A8F-7C61-F5A2-044B-A2F47A184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E453-FF69-564F-8816-A77477A79EAE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4E754-BF3E-537E-D56E-DE65B68C2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6BBF7-251A-3CD5-F2EC-DE0646617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78460-AB97-1848-B223-9A6217616E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476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F91913-F7A4-20F3-6A14-9105A7A2B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CA1F8-1205-3B80-F84E-22244D47F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05F0A-5AE7-9CA4-1CAB-562D1FBA83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4E453-FF69-564F-8816-A77477A79EAE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F87A5-8312-FC44-6267-5A71E0ED92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33145-7D49-D56B-7DE1-10A2C1858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78460-AB97-1848-B223-9A6217616E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833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perldoc.perl.org/perlreftut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docs.python.org/3/library/datetime.html#strftime-and-strptime-format-codes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metacpan.org/pod/Lingua::EN::CMUDict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speech.cs.cmu.edu/cgi-bin/cmudict" TargetMode="Externa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LING/C SC/PSYC 438/538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Lecture 9</a:t>
            </a:r>
          </a:p>
          <a:p>
            <a:r>
              <a:rPr lang="en-US" dirty="0"/>
              <a:t>Prof. </a:t>
            </a:r>
            <a:r>
              <a:rPr lang="en-US" dirty="0" err="1"/>
              <a:t>Sandiway</a:t>
            </a:r>
            <a:r>
              <a:rPr lang="en-US" dirty="0"/>
              <a:t> Fong</a:t>
            </a:r>
          </a:p>
        </p:txBody>
      </p:sp>
    </p:spTree>
    <p:extLst>
      <p:ext uri="{BB962C8B-B14F-4D97-AF65-F5344CB8AC3E}">
        <p14:creationId xmlns:p14="http://schemas.microsoft.com/office/powerpoint/2010/main" val="3505892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0C105-5099-27F3-4532-2F40D1292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4E24F-79E4-9DD7-2309-E1C940CED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Homework 6 review</a:t>
            </a:r>
          </a:p>
          <a:p>
            <a:r>
              <a:rPr lang="en-US" sz="3200" dirty="0"/>
              <a:t>Perl references</a:t>
            </a:r>
          </a:p>
          <a:p>
            <a:r>
              <a:rPr lang="en-US" sz="3200" dirty="0"/>
              <a:t>Perl module example: Time and Date</a:t>
            </a:r>
          </a:p>
          <a:p>
            <a:r>
              <a:rPr lang="en-US" sz="3200" dirty="0"/>
              <a:t>Ungraded Homework</a:t>
            </a:r>
          </a:p>
        </p:txBody>
      </p:sp>
    </p:spTree>
    <p:extLst>
      <p:ext uri="{BB962C8B-B14F-4D97-AF65-F5344CB8AC3E}">
        <p14:creationId xmlns:p14="http://schemas.microsoft.com/office/powerpoint/2010/main" val="10448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54555-55B5-990A-4F0E-B71230C2C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Homework 6 Review: Part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47E9D-BC8F-C685-7BAE-B5BA88049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Well-known English 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+mn-lt"/>
              </a:rPr>
              <a:t>pelling rule:  </a:t>
            </a:r>
            <a:r>
              <a:rPr lang="en-US" sz="2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I before E except after C</a:t>
            </a:r>
          </a:p>
          <a:p>
            <a:pPr lvl="1"/>
            <a:r>
              <a:rPr lang="en-US" sz="2800" b="1" dirty="0">
                <a:solidFill>
                  <a:srgbClr val="000000"/>
                </a:solidFill>
              </a:rPr>
              <a:t>Wikipedia</a:t>
            </a:r>
            <a:r>
              <a:rPr lang="en-US" sz="2800" dirty="0">
                <a:solidFill>
                  <a:srgbClr val="000000"/>
                </a:solidFill>
              </a:rPr>
              <a:t>: </a:t>
            </a:r>
          </a:p>
          <a:p>
            <a:pPr lvl="2"/>
            <a:r>
              <a:rPr lang="en-US" sz="2400" dirty="0"/>
              <a:t>many words were spelled with ⟨</a:t>
            </a:r>
            <a:r>
              <a:rPr lang="en-US" sz="2400" dirty="0" err="1"/>
              <a:t>ie</a:t>
            </a:r>
            <a:r>
              <a:rPr lang="en-US" sz="2400" dirty="0"/>
              <a:t>⟩ and ⟨</a:t>
            </a:r>
            <a:r>
              <a:rPr lang="en-US" sz="2400" dirty="0" err="1"/>
              <a:t>ei</a:t>
            </a:r>
            <a:r>
              <a:rPr lang="en-US" sz="2400" dirty="0"/>
              <a:t>⟩ interchangeably (</a:t>
            </a:r>
            <a:r>
              <a:rPr lang="en-US" sz="2400" i="1" dirty="0"/>
              <a:t>Early Modern English period</a:t>
            </a:r>
            <a:r>
              <a:rPr lang="en-US" sz="2400" dirty="0"/>
              <a:t>)</a:t>
            </a:r>
          </a:p>
          <a:p>
            <a:pPr lvl="2"/>
            <a:r>
              <a:rPr lang="en-US" sz="2400" dirty="0">
                <a:solidFill>
                  <a:schemeClr val="accent1"/>
                </a:solidFill>
              </a:rPr>
              <a:t>the rhyme suggests that the correct order is ⟨</a:t>
            </a:r>
            <a:r>
              <a:rPr lang="en-US" sz="2400" dirty="0" err="1">
                <a:solidFill>
                  <a:schemeClr val="accent1"/>
                </a:solidFill>
              </a:rPr>
              <a:t>ie</a:t>
            </a:r>
            <a:r>
              <a:rPr lang="en-US" sz="2400" dirty="0">
                <a:solidFill>
                  <a:schemeClr val="accent1"/>
                </a:solidFill>
              </a:rPr>
              <a:t>⟩ unless the preceding letter is ⟨c⟩, in which case it may be ⟨</a:t>
            </a:r>
            <a:r>
              <a:rPr lang="en-US" sz="2400" dirty="0" err="1">
                <a:solidFill>
                  <a:schemeClr val="accent1"/>
                </a:solidFill>
              </a:rPr>
              <a:t>ei</a:t>
            </a:r>
            <a:r>
              <a:rPr lang="en-US" sz="2400" dirty="0">
                <a:solidFill>
                  <a:schemeClr val="accent1"/>
                </a:solidFill>
              </a:rPr>
              <a:t>⟩.</a:t>
            </a:r>
            <a:endParaRPr lang="en-US" sz="2400" b="0" i="0" u="none" strike="noStrike" dirty="0">
              <a:solidFill>
                <a:schemeClr val="accent1"/>
              </a:solidFill>
              <a:effectLst/>
            </a:endParaRPr>
          </a:p>
          <a:p>
            <a:r>
              <a:rPr lang="en-US" dirty="0">
                <a:solidFill>
                  <a:srgbClr val="000000"/>
                </a:solidFill>
              </a:rPr>
              <a:t>Orthography: </a:t>
            </a:r>
          </a:p>
          <a:p>
            <a:pPr lvl="1"/>
            <a:r>
              <a:rPr lang="en-US" sz="2800" i="1" dirty="0">
                <a:solidFill>
                  <a:srgbClr val="000000"/>
                </a:solidFill>
              </a:rPr>
              <a:t>rec</a:t>
            </a:r>
            <a:r>
              <a:rPr lang="en-US" sz="2800" i="1" dirty="0">
                <a:solidFill>
                  <a:schemeClr val="accent1"/>
                </a:solidFill>
              </a:rPr>
              <a:t>ei</a:t>
            </a:r>
            <a:r>
              <a:rPr lang="en-US" sz="2800" i="1" dirty="0">
                <a:solidFill>
                  <a:srgbClr val="000000"/>
                </a:solidFill>
              </a:rPr>
              <a:t>ve	</a:t>
            </a:r>
            <a:r>
              <a:rPr lang="en-US" sz="2800" dirty="0">
                <a:solidFill>
                  <a:srgbClr val="000000"/>
                </a:solidFill>
              </a:rPr>
              <a:t>(digraph </a:t>
            </a:r>
            <a:r>
              <a:rPr lang="en-US" sz="2800" i="1" dirty="0" err="1">
                <a:solidFill>
                  <a:srgbClr val="000000"/>
                </a:solidFill>
              </a:rPr>
              <a:t>ie</a:t>
            </a:r>
            <a:r>
              <a:rPr lang="en-US" sz="2800" dirty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</a:rPr>
              <a:t>s</a:t>
            </a:r>
            <a:r>
              <a:rPr lang="en-US" sz="2800" dirty="0">
                <a:solidFill>
                  <a:srgbClr val="FF0000"/>
                </a:solidFill>
              </a:rPr>
              <a:t>cie</a:t>
            </a:r>
            <a:r>
              <a:rPr lang="en-US" sz="2800" dirty="0">
                <a:solidFill>
                  <a:srgbClr val="000000"/>
                </a:solidFill>
              </a:rPr>
              <a:t>nce (I before E </a:t>
            </a:r>
            <a:r>
              <a:rPr lang="en-US" sz="2800" b="1" dirty="0">
                <a:solidFill>
                  <a:srgbClr val="000000"/>
                </a:solidFill>
              </a:rPr>
              <a:t>after C</a:t>
            </a:r>
            <a:r>
              <a:rPr lang="en-US" sz="2800" dirty="0">
                <a:solidFill>
                  <a:srgbClr val="000000"/>
                </a:solidFill>
              </a:rPr>
              <a:t>: exception to the rule, type 1)</a:t>
            </a:r>
          </a:p>
          <a:p>
            <a:pPr lvl="2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look for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CIE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 using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index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1"/>
            <a:r>
              <a:rPr lang="en-US" sz="2800" dirty="0">
                <a:solidFill>
                  <a:srgbClr val="000000"/>
                </a:solidFill>
              </a:rPr>
              <a:t>for</a:t>
            </a:r>
            <a:r>
              <a:rPr lang="en-US" sz="2800" dirty="0">
                <a:solidFill>
                  <a:srgbClr val="FF0000"/>
                </a:solidFill>
              </a:rPr>
              <a:t>ei</a:t>
            </a:r>
            <a:r>
              <a:rPr lang="en-US" sz="2800" dirty="0">
                <a:solidFill>
                  <a:srgbClr val="000000"/>
                </a:solidFill>
              </a:rPr>
              <a:t>gn (E before I </a:t>
            </a:r>
            <a:r>
              <a:rPr lang="en-US" sz="2800" b="1" dirty="0">
                <a:solidFill>
                  <a:srgbClr val="000000"/>
                </a:solidFill>
              </a:rPr>
              <a:t>not after C</a:t>
            </a:r>
            <a:r>
              <a:rPr lang="en-US" sz="2800" dirty="0">
                <a:solidFill>
                  <a:srgbClr val="000000"/>
                </a:solidFill>
              </a:rPr>
              <a:t>: exception to the rule type 2)</a:t>
            </a:r>
          </a:p>
          <a:p>
            <a:pPr lvl="2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look for non-C followed by EI</a:t>
            </a:r>
          </a:p>
        </p:txBody>
      </p:sp>
    </p:spTree>
    <p:extLst>
      <p:ext uri="{BB962C8B-B14F-4D97-AF65-F5344CB8AC3E}">
        <p14:creationId xmlns:p14="http://schemas.microsoft.com/office/powerpoint/2010/main" val="225698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67D75-A53F-E658-5ED0-E13399A6A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Homework 6 Review: Part 1: </a:t>
            </a:r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Type 1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25D80-A3CD-A725-E85B-B58ED4262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6letters.txt:</a:t>
            </a:r>
          </a:p>
          <a:p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-e 'open $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fh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$ARGV[0]; for (split " ",&lt;$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fh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&gt;) {print "$_\n" if (</a:t>
            </a:r>
            <a:r>
              <a:rPr lang="en-US" sz="24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index($_, "CIE")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&gt;= 0)}' 6letters.txt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BOCCIE CIELED CIERGE DECCIE DICIER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FACIES FARCIE GAUCIE ICIEST LACIER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LOCIES OCCIES PACIER RACIER RICIER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SCIENT SPECIE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AFA001-7B9A-95A3-DC96-46B1F9BB50F4}"/>
              </a:ext>
            </a:extLst>
          </p:cNvPr>
          <p:cNvSpPr txBox="1"/>
          <p:nvPr/>
        </p:nvSpPr>
        <p:spPr>
          <a:xfrm>
            <a:off x="3357155" y="3006524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|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wc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51448F-4B54-0652-2B72-462B94EBFB4E}"/>
              </a:ext>
            </a:extLst>
          </p:cNvPr>
          <p:cNvSpPr txBox="1"/>
          <p:nvPr/>
        </p:nvSpPr>
        <p:spPr>
          <a:xfrm>
            <a:off x="8347166" y="4001294"/>
            <a:ext cx="2769326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17 / 22971 = 0.074%</a:t>
            </a:r>
          </a:p>
          <a:p>
            <a:r>
              <a:rPr lang="en-US" sz="2400" dirty="0"/>
              <a:t>17 / 956 = 1.8%</a:t>
            </a:r>
          </a:p>
        </p:txBody>
      </p:sp>
    </p:spTree>
    <p:extLst>
      <p:ext uri="{BB962C8B-B14F-4D97-AF65-F5344CB8AC3E}">
        <p14:creationId xmlns:p14="http://schemas.microsoft.com/office/powerpoint/2010/main" val="189625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D4BB2-A369-5475-1327-E130CD1C3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2D38C-EFB3-DA0D-16C4-B7EFF1811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Homework 6 Review: Part 1: </a:t>
            </a:r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Type 1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BEAE8-16C8-64E6-34C8-8BE3AFF92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7letters.txt:</a:t>
            </a:r>
          </a:p>
          <a:p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-e 'open $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fh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$ARGV[0]; for (split " ",&lt;$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fh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&gt;) {print "$_\n" if (</a:t>
            </a:r>
            <a:r>
              <a:rPr lang="en-US" sz="24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index($_, "CIE")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&gt;= 0)}' 7letters.txt 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ANCIENT BACCIES BICCIES BOCCIES CEILING CIERGES DANCIER DARCIES DECCIES DICIEST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EPICIER FACIEND FANCIED FANCIER FANCIES FARCIED FARCIES FLEECIE GAUCIER GAWCIER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GLACIER JUICIER LACIEST LECCIES MERCIES MINCIER MOCCIES ORACIES PACIEST PICCIES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PONCIER PRICIER RACIEST RECCIED RECCIES RICIEST SAUCIER SCIENCE SOCIETY SPACIER</a:t>
            </a:r>
          </a:p>
          <a:p>
            <a:pPr marL="0" indent="0">
              <a:buNone/>
            </a:pPr>
            <a:r>
              <a:rPr lang="en-US" sz="17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SPECIES SPICIER TALCIER ZINCIER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44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3F4F9D-1324-2E6F-FAF9-CB317F0D865A}"/>
              </a:ext>
            </a:extLst>
          </p:cNvPr>
          <p:cNvSpPr txBox="1"/>
          <p:nvPr/>
        </p:nvSpPr>
        <p:spPr>
          <a:xfrm>
            <a:off x="7576457" y="5345966"/>
            <a:ext cx="2769326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44 / 34506 = 0.13%</a:t>
            </a:r>
          </a:p>
          <a:p>
            <a:r>
              <a:rPr lang="en-US" sz="2400" dirty="0"/>
              <a:t>44 / 2363 = 1.9%</a:t>
            </a:r>
          </a:p>
        </p:txBody>
      </p:sp>
    </p:spTree>
    <p:extLst>
      <p:ext uri="{BB962C8B-B14F-4D97-AF65-F5344CB8AC3E}">
        <p14:creationId xmlns:p14="http://schemas.microsoft.com/office/powerpoint/2010/main" val="107190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9E6CA-74A8-5336-32A9-415A2EF9D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Homework 6 Review: Part 1: </a:t>
            </a:r>
            <a:r>
              <a:rPr lang="en-US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Type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7B13C-AB2E-8B47-10E9-8484A024C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090991" cy="435133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6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letters.txt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r>
              <a:rPr lang="en-US" sz="2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-e 'open $</a:t>
            </a:r>
            <a:r>
              <a:rPr lang="en-US" sz="2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fh</a:t>
            </a: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$ARGV[0]; for (split " ",&lt;$</a:t>
            </a:r>
            <a:r>
              <a:rPr lang="en-US" sz="2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fh</a:t>
            </a: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&gt;) {print "$_\n" if ($_ =~ /[^C]EI/)}' </a:t>
            </a:r>
            <a:r>
              <a:rPr lang="en-US" sz="2400" dirty="0">
                <a:solidFill>
                  <a:schemeClr val="accent2"/>
                </a:solidFill>
                <a:effectLst/>
                <a:latin typeface="Menlo" panose="020B0609030804020204" pitchFamily="49" charset="0"/>
              </a:rPr>
              <a:t>6letters.txt</a:t>
            </a: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| </a:t>
            </a:r>
            <a:r>
              <a:rPr lang="en-US" sz="24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wc</a:t>
            </a:r>
            <a:r>
              <a:rPr lang="en-US" sz="24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 –l</a:t>
            </a:r>
          </a:p>
          <a:p>
            <a:r>
              <a:rPr lang="en-US" sz="2400" b="1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237</a:t>
            </a:r>
          </a:p>
          <a:p>
            <a:pPr marL="0" lvl="0" indent="0">
              <a:buNone/>
              <a:defRPr/>
            </a:pPr>
            <a:r>
              <a:rPr lang="en-US" sz="3200" dirty="0">
                <a:solidFill>
                  <a:prstClr val="black"/>
                </a:solidFill>
              </a:rPr>
              <a:t>7letters.txt:</a:t>
            </a:r>
          </a:p>
          <a:p>
            <a:r>
              <a:rPr lang="en-US" sz="2400" dirty="0" err="1">
                <a:solidFill>
                  <a:srgbClr val="000000"/>
                </a:solidFill>
                <a:latin typeface="Menlo" panose="020B0609030804020204" pitchFamily="49" charset="0"/>
              </a:rPr>
              <a:t>perl</a:t>
            </a:r>
            <a:r>
              <a:rPr lang="en-US" sz="2400" dirty="0">
                <a:solidFill>
                  <a:srgbClr val="000000"/>
                </a:solidFill>
                <a:latin typeface="Menlo" panose="020B0609030804020204" pitchFamily="49" charset="0"/>
              </a:rPr>
              <a:t> -e 'open $</a:t>
            </a:r>
            <a:r>
              <a:rPr lang="en-US" sz="2400" dirty="0" err="1">
                <a:solidFill>
                  <a:srgbClr val="000000"/>
                </a:solidFill>
                <a:latin typeface="Menlo" panose="020B0609030804020204" pitchFamily="49" charset="0"/>
              </a:rPr>
              <a:t>fh</a:t>
            </a:r>
            <a:r>
              <a:rPr lang="en-US" sz="2400" dirty="0">
                <a:solidFill>
                  <a:srgbClr val="000000"/>
                </a:solidFill>
                <a:latin typeface="Menlo" panose="020B0609030804020204" pitchFamily="49" charset="0"/>
              </a:rPr>
              <a:t>, $ARGV[0]; for (split " ",&lt;$</a:t>
            </a:r>
            <a:r>
              <a:rPr lang="en-US" sz="2400" dirty="0" err="1">
                <a:solidFill>
                  <a:srgbClr val="000000"/>
                </a:solidFill>
                <a:latin typeface="Menlo" panose="020B0609030804020204" pitchFamily="49" charset="0"/>
              </a:rPr>
              <a:t>fh</a:t>
            </a:r>
            <a:r>
              <a:rPr lang="en-US" sz="2400" dirty="0">
                <a:solidFill>
                  <a:srgbClr val="000000"/>
                </a:solidFill>
                <a:latin typeface="Menlo" panose="020B0609030804020204" pitchFamily="49" charset="0"/>
              </a:rPr>
              <a:t>&gt;) {print "$_\n" if ($_ =~ /[^C]EI/)}' </a:t>
            </a:r>
            <a:r>
              <a:rPr lang="en-US" sz="2400" dirty="0">
                <a:solidFill>
                  <a:schemeClr val="accent2"/>
                </a:solidFill>
                <a:latin typeface="Menlo" panose="020B0609030804020204" pitchFamily="49" charset="0"/>
              </a:rPr>
              <a:t>7letters.txt</a:t>
            </a:r>
            <a:r>
              <a:rPr lang="en-US" sz="2400" dirty="0">
                <a:solidFill>
                  <a:srgbClr val="000000"/>
                </a:solidFill>
                <a:latin typeface="Menlo" panose="020B0609030804020204" pitchFamily="49" charset="0"/>
              </a:rPr>
              <a:t> | </a:t>
            </a:r>
            <a:r>
              <a:rPr lang="en-US" sz="2400" dirty="0" err="1">
                <a:solidFill>
                  <a:schemeClr val="accent1"/>
                </a:solidFill>
                <a:latin typeface="Menlo" panose="020B0609030804020204" pitchFamily="49" charset="0"/>
              </a:rPr>
              <a:t>wc</a:t>
            </a:r>
            <a:r>
              <a:rPr lang="en-US" sz="2400" dirty="0">
                <a:solidFill>
                  <a:schemeClr val="accent1"/>
                </a:solidFill>
                <a:latin typeface="Menlo" panose="020B0609030804020204" pitchFamily="49" charset="0"/>
              </a:rPr>
              <a:t> –l</a:t>
            </a:r>
          </a:p>
          <a:p>
            <a:r>
              <a:rPr lang="en-US" sz="2400" b="1" dirty="0">
                <a:solidFill>
                  <a:schemeClr val="accent1"/>
                </a:solidFill>
                <a:latin typeface="Menlo" panose="020B0609030804020204" pitchFamily="49" charset="0"/>
              </a:rPr>
              <a:t>334</a:t>
            </a:r>
          </a:p>
          <a:p>
            <a:endParaRPr lang="en-US" sz="2000" dirty="0">
              <a:solidFill>
                <a:schemeClr val="accent1"/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C81850-3112-2D72-66A9-5F7CFAFB5C0F}"/>
              </a:ext>
            </a:extLst>
          </p:cNvPr>
          <p:cNvSpPr txBox="1"/>
          <p:nvPr/>
        </p:nvSpPr>
        <p:spPr>
          <a:xfrm>
            <a:off x="8412480" y="3170297"/>
            <a:ext cx="338328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237 / 22971 = 1.0%</a:t>
            </a:r>
          </a:p>
          <a:p>
            <a:r>
              <a:rPr lang="en-US" sz="2400" dirty="0"/>
              <a:t>237 / 255 = 93%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63BD41-EEAF-334B-A55B-2F3D5FD824F4}"/>
              </a:ext>
            </a:extLst>
          </p:cNvPr>
          <p:cNvSpPr txBox="1"/>
          <p:nvPr/>
        </p:nvSpPr>
        <p:spPr>
          <a:xfrm>
            <a:off x="8412480" y="5345966"/>
            <a:ext cx="338328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334 / 34506 = 1.0%</a:t>
            </a:r>
          </a:p>
          <a:p>
            <a:r>
              <a:rPr lang="en-US" sz="2400" dirty="0"/>
              <a:t>334 / 358 = 93%</a:t>
            </a:r>
          </a:p>
        </p:txBody>
      </p:sp>
    </p:spTree>
    <p:extLst>
      <p:ext uri="{BB962C8B-B14F-4D97-AF65-F5344CB8AC3E}">
        <p14:creationId xmlns:p14="http://schemas.microsoft.com/office/powerpoint/2010/main" val="157937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F700E-E62E-8A4F-9E1F-D4D25CD9A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 review: Part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1A012-C579-C847-AC55-96011765F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28323"/>
          </a:xfrm>
        </p:spPr>
        <p:txBody>
          <a:bodyPr>
            <a:normAutofit/>
          </a:bodyPr>
          <a:lstStyle/>
          <a:p>
            <a:r>
              <a:rPr lang="en-US" dirty="0"/>
              <a:t>Part A:</a:t>
            </a:r>
          </a:p>
          <a:p>
            <a:pPr lvl="1"/>
            <a:r>
              <a:rPr lang="en-US" sz="2800" dirty="0"/>
              <a:t>write a Perl program to remove vowels </a:t>
            </a:r>
            <a:r>
              <a:rPr lang="en-US" sz="2800" i="1" dirty="0"/>
              <a:t>a, e, </a:t>
            </a:r>
            <a:r>
              <a:rPr lang="en-US" sz="2800" i="1" dirty="0" err="1"/>
              <a:t>i</a:t>
            </a:r>
            <a:r>
              <a:rPr lang="en-US" sz="2800" i="1" dirty="0"/>
              <a:t>, o, u </a:t>
            </a:r>
            <a:r>
              <a:rPr lang="en-US" sz="2800" dirty="0"/>
              <a:t>from words typed into the command line. (Don't worry about </a:t>
            </a:r>
            <a:r>
              <a:rPr lang="en-US" sz="2800" i="1" dirty="0"/>
              <a:t>y</a:t>
            </a:r>
            <a:r>
              <a:rPr lang="en-US" sz="2800" dirty="0"/>
              <a:t>.) </a:t>
            </a:r>
          </a:p>
          <a:p>
            <a:r>
              <a:rPr lang="en-US" dirty="0"/>
              <a:t>Hint: use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split</a:t>
            </a:r>
            <a:r>
              <a:rPr lang="en-US" dirty="0"/>
              <a:t> from previous lectures</a:t>
            </a:r>
          </a:p>
          <a:p>
            <a:r>
              <a:rPr lang="en-US" b="1" dirty="0"/>
              <a:t>Example: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D33AD3-0E4A-DA4C-B40E-71411E05B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905" y="4253948"/>
            <a:ext cx="6451795" cy="698142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062192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CC858-AFB3-AAA4-C07E-7B4D76177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 Review: Part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FAD19-3E2E-2208-08F5-877E6AD3EF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4330148" cy="4351338"/>
          </a:xfrm>
        </p:spPr>
        <p:txBody>
          <a:bodyPr/>
          <a:lstStyle/>
          <a:p>
            <a:r>
              <a:rPr lang="en-US" b="1" dirty="0"/>
              <a:t>Basic Idea</a:t>
            </a:r>
            <a:r>
              <a:rPr lang="en-US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this is a test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 h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s 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s  a  t e s 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 h s  s    t  s 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ths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s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tst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5F185-D599-9113-C53E-1299A0A2A6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50295" y="1825625"/>
            <a:ext cx="6778488" cy="2120210"/>
          </a:xfrm>
        </p:spPr>
        <p:txBody>
          <a:bodyPr/>
          <a:lstStyle/>
          <a:p>
            <a:r>
              <a:rPr lang="en-US" b="1" dirty="0"/>
              <a:t>Perl: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@ARGV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for (@ARGV) {@c = split //; … }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for $c (@c) { </a:t>
            </a:r>
            <a:r>
              <a:rPr lang="en-US" sz="2000" i="1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$c </a:t>
            </a:r>
            <a:r>
              <a:rPr lang="en-US" sz="2000" i="1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is a vowel, don't print it, else print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$c}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3F0023-39F6-0260-92BF-A27AA0648A2F}"/>
              </a:ext>
            </a:extLst>
          </p:cNvPr>
          <p:cNvSpPr txBox="1"/>
          <p:nvPr/>
        </p:nvSpPr>
        <p:spPr>
          <a:xfrm>
            <a:off x="789746" y="4368753"/>
            <a:ext cx="1083903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-e 'for (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@ARGV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 {@c = split //; print "@c "}; print "\n"' 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this is a test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 h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s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s a t e s t </a:t>
            </a:r>
          </a:p>
        </p:txBody>
      </p:sp>
      <p:sp>
        <p:nvSpPr>
          <p:cNvPr id="7" name="Down Arrow Callout 6">
            <a:extLst>
              <a:ext uri="{FF2B5EF4-FFF2-40B4-BE49-F238E27FC236}">
                <a16:creationId xmlns:a16="http://schemas.microsoft.com/office/drawing/2014/main" id="{E1B62FDD-C0D0-E1A6-2723-83823E2233BA}"/>
              </a:ext>
            </a:extLst>
          </p:cNvPr>
          <p:cNvSpPr/>
          <p:nvPr/>
        </p:nvSpPr>
        <p:spPr>
          <a:xfrm>
            <a:off x="8773297" y="1470454"/>
            <a:ext cx="1458098" cy="1161535"/>
          </a:xfrm>
          <a:prstGeom prst="down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special meaning</a:t>
            </a:r>
          </a:p>
        </p:txBody>
      </p:sp>
    </p:spTree>
    <p:extLst>
      <p:ext uri="{BB962C8B-B14F-4D97-AF65-F5344CB8AC3E}">
        <p14:creationId xmlns:p14="http://schemas.microsoft.com/office/powerpoint/2010/main" val="95670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A5871-6B1F-DB4D-A4D3-461A74C04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 Review: Part 2</a:t>
            </a:r>
          </a:p>
        </p:txBody>
      </p:sp>
      <p:pic>
        <p:nvPicPr>
          <p:cNvPr id="12" name="Content Placeholder 11" descr="A white background with black and red text&#10;&#10;Description automatically generated">
            <a:extLst>
              <a:ext uri="{FF2B5EF4-FFF2-40B4-BE49-F238E27FC236}">
                <a16:creationId xmlns:a16="http://schemas.microsoft.com/office/drawing/2014/main" id="{866C546F-8BA9-FB17-F1FC-6A8155837E0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77424"/>
            <a:ext cx="6840458" cy="2504515"/>
          </a:xfrm>
          <a:ln>
            <a:solidFill>
              <a:schemeClr val="tx1"/>
            </a:solidFill>
          </a:ln>
        </p:spPr>
      </p:pic>
      <p:pic>
        <p:nvPicPr>
          <p:cNvPr id="7" name="Content Placeholder 6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F0584F3A-DCDB-0D8F-B334-5F4DF8CF57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994991" y="3025999"/>
            <a:ext cx="7487028" cy="2728757"/>
          </a:xfrm>
          <a:solidFill>
            <a:schemeClr val="bg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4833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A5871-6B1F-DB4D-A4D3-461A74C04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 Review: Part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90F35C-3828-A1E9-D3D6-C31C94B27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40278" cy="4351338"/>
          </a:xfrm>
        </p:spPr>
        <p:txBody>
          <a:bodyPr/>
          <a:lstStyle/>
          <a:p>
            <a:r>
              <a:rPr lang="en-US" sz="3200" dirty="0"/>
              <a:t>Examples:</a:t>
            </a:r>
          </a:p>
          <a:p>
            <a:pPr lvl="1"/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hw6.perl 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suddenly a White Rabbit with pink eyes ran close by her.</a:t>
            </a:r>
          </a:p>
          <a:p>
            <a:pPr marL="457200" lvl="1" indent="0">
              <a:buNone/>
            </a:pP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sddnly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Wht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Rbbt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wth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pnk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ys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rn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cls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by hr. </a:t>
            </a:r>
          </a:p>
          <a:p>
            <a:pPr lvl="1"/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hw6.perl 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quick brown fox</a:t>
            </a:r>
          </a:p>
          <a:p>
            <a:pPr marL="457200" lvl="1" indent="0">
              <a:buNone/>
            </a:pP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qck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brwn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fx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</a:t>
            </a:r>
          </a:p>
          <a:p>
            <a:pPr lvl="1"/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hw6.perl 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If a sentence is unreadable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 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sntnc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s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nrdbl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288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AA891-9FE5-7D48-BEB8-8933F1AB9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 Review: Part 2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36417D6-4508-3849-BF3B-0CFD527640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199" y="1825624"/>
            <a:ext cx="10575201" cy="1125805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E90107-C451-5F4C-9E33-7B9F922F1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3232087"/>
            <a:ext cx="10515601" cy="2944876"/>
          </a:xfrm>
        </p:spPr>
        <p:txBody>
          <a:bodyPr>
            <a:normAutofit fontScale="92500" lnSpcReduction="20000"/>
          </a:bodyPr>
          <a:lstStyle/>
          <a:p>
            <a:r>
              <a:rPr lang="en-US" i="1" dirty="0"/>
              <a:t>transliterate</a:t>
            </a:r>
            <a:r>
              <a:rPr lang="en-US" dirty="0"/>
              <a:t>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for (@ARGV);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for-loop on @ARGV with reversed syntax; usually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for (@ARGV) {…}</a:t>
            </a:r>
          </a:p>
          <a:p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tr/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AEIOUaeiou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//d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modifies the words stored in @ARGV</a:t>
            </a:r>
          </a:p>
          <a:p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 "@ARGV"</a:t>
            </a:r>
          </a:p>
          <a:p>
            <a:pPr lvl="1"/>
            <a:r>
              <a:rPr lang="en-US" dirty="0"/>
              <a:t>puts spaces between each word </a:t>
            </a:r>
          </a:p>
          <a:p>
            <a:r>
              <a:rPr lang="en-US" sz="2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</a:t>
            </a:r>
          </a:p>
          <a:p>
            <a:pPr lvl="1"/>
            <a:r>
              <a:rPr lang="en-US" dirty="0"/>
              <a:t>prints a newline after each print statement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A5E81A-A0B3-8F44-BB36-34E99E985BFD}"/>
              </a:ext>
            </a:extLst>
          </p:cNvPr>
          <p:cNvSpPr txBox="1"/>
          <p:nvPr/>
        </p:nvSpPr>
        <p:spPr>
          <a:xfrm>
            <a:off x="6597570" y="3727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26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7E624-5E8D-F0AB-3711-F7A32CF94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 Review: Part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594DF-1E45-0316-9E39-09370E360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Flag in a loop idea:</a:t>
            </a:r>
          </a:p>
          <a:p>
            <a:pPr lvl="1"/>
            <a:r>
              <a:rPr lang="en-US" dirty="0"/>
              <a:t>Chars:	 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e n t e n c e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$not1st</a:t>
            </a:r>
            <a:r>
              <a:rPr lang="en-US" dirty="0"/>
              <a:t>: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0 1 1 1 1 1 1 1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Chars:	 </a:t>
            </a:r>
            <a:r>
              <a:rPr lang="en-US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n r e a d a b l e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$not1st</a:t>
            </a:r>
            <a:r>
              <a:rPr lang="en-US" dirty="0"/>
              <a:t>: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0 1 1 1 1 1 1 1 1 1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493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7AFB4-F927-7041-8890-65E23FDB7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 Review: Part 2</a:t>
            </a:r>
          </a:p>
        </p:txBody>
      </p:sp>
      <p:sp>
        <p:nvSpPr>
          <p:cNvPr id="5" name="Right Arrow Callout 4">
            <a:extLst>
              <a:ext uri="{FF2B5EF4-FFF2-40B4-BE49-F238E27FC236}">
                <a16:creationId xmlns:a16="http://schemas.microsoft.com/office/drawing/2014/main" id="{5D3AA547-2B60-CB4B-B5C0-E0D1D6590BF1}"/>
              </a:ext>
            </a:extLst>
          </p:cNvPr>
          <p:cNvSpPr/>
          <p:nvPr/>
        </p:nvSpPr>
        <p:spPr>
          <a:xfrm>
            <a:off x="926757" y="2310714"/>
            <a:ext cx="1235676" cy="815546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flag unset</a:t>
            </a:r>
          </a:p>
        </p:txBody>
      </p:sp>
      <p:pic>
        <p:nvPicPr>
          <p:cNvPr id="7" name="Content Placeholder 6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BE8FF40E-517E-F8F5-2954-81224F8403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2433" y="1902941"/>
            <a:ext cx="8657608" cy="3845589"/>
          </a:xfrm>
          <a:ln>
            <a:solidFill>
              <a:schemeClr val="tx1"/>
            </a:solidFill>
          </a:ln>
        </p:spPr>
      </p:pic>
      <p:sp>
        <p:nvSpPr>
          <p:cNvPr id="9" name="Right Arrow Callout 8">
            <a:extLst>
              <a:ext uri="{FF2B5EF4-FFF2-40B4-BE49-F238E27FC236}">
                <a16:creationId xmlns:a16="http://schemas.microsoft.com/office/drawing/2014/main" id="{9ACA13FF-E3B8-3EA7-EF44-12533834E6C8}"/>
              </a:ext>
            </a:extLst>
          </p:cNvPr>
          <p:cNvSpPr/>
          <p:nvPr/>
        </p:nvSpPr>
        <p:spPr>
          <a:xfrm>
            <a:off x="899984" y="3889707"/>
            <a:ext cx="1235676" cy="815546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flag</a:t>
            </a:r>
          </a:p>
          <a:p>
            <a:pPr algn="ctr"/>
            <a:r>
              <a:rPr lang="en-US" dirty="0"/>
              <a:t>set</a:t>
            </a:r>
          </a:p>
        </p:txBody>
      </p:sp>
    </p:spTree>
    <p:extLst>
      <p:ext uri="{BB962C8B-B14F-4D97-AF65-F5344CB8AC3E}">
        <p14:creationId xmlns:p14="http://schemas.microsoft.com/office/powerpoint/2010/main" val="31744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A5871-6B1F-DB4D-A4D3-461A74C04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 Review: Part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90F35C-3828-A1E9-D3D6-C31C94B27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40278" cy="4351338"/>
          </a:xfrm>
        </p:spPr>
        <p:txBody>
          <a:bodyPr/>
          <a:lstStyle/>
          <a:p>
            <a:r>
              <a:rPr lang="en-US" sz="3200" dirty="0"/>
              <a:t>Examples: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hw6b.perl </a:t>
            </a:r>
            <a:r>
              <a:rPr lang="en-US" sz="24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suddenly a White Rabbit with pink eyes ran close by her.</a:t>
            </a:r>
          </a:p>
          <a:p>
            <a:pPr marL="0" indent="0">
              <a:buNone/>
            </a:pP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sddnly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a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Wht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Rbbt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wth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pnk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eys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rn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cls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by hr. 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hw6b.perl </a:t>
            </a:r>
            <a:r>
              <a:rPr lang="en-US" sz="24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quick brown fox</a:t>
            </a:r>
          </a:p>
          <a:p>
            <a:pPr marL="0" indent="0">
              <a:buNone/>
            </a:pP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qck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brwn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fx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hw6b.perl </a:t>
            </a:r>
            <a:r>
              <a:rPr lang="en-US" sz="24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 a sentence is unreadable</a:t>
            </a:r>
          </a:p>
          <a:p>
            <a:pPr marL="0" indent="0">
              <a:buNone/>
            </a:pP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 a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sntnc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is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unrdbl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9106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6FD7E-102A-2FE5-D3C9-19C2140A9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 Review: </a:t>
            </a:r>
            <a:r>
              <a:rPr lang="en-US" b="1" dirty="0"/>
              <a:t>Part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5CE7B-BB36-1C5E-A824-B8D9CABFE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88710" cy="4351338"/>
          </a:xfrm>
        </p:spPr>
        <p:txBody>
          <a:bodyPr numCol="5">
            <a:normAutofit fontScale="25000" lnSpcReduction="20000"/>
          </a:bodyPr>
          <a:lstStyle/>
          <a:p>
            <a:pPr marL="0" indent="0">
              <a:buNone/>
            </a:pPr>
            <a:r>
              <a:rPr lang="en-US" sz="4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sz="4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4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hw6p3.perl ppch1.txt </a:t>
            </a:r>
          </a:p>
          <a:p>
            <a:pPr marL="0" indent="0">
              <a:buNone/>
            </a:pPr>
            <a:r>
              <a:rPr lang="en-US" sz="3200" dirty="0"/>
              <a:t>It is a </a:t>
            </a:r>
            <a:r>
              <a:rPr lang="en-US" sz="3200" dirty="0" err="1"/>
              <a:t>trth</a:t>
            </a:r>
            <a:r>
              <a:rPr lang="en-US" sz="3200" dirty="0"/>
              <a:t> </a:t>
            </a:r>
            <a:r>
              <a:rPr lang="en-US" sz="3200" dirty="0" err="1"/>
              <a:t>unvrslly</a:t>
            </a:r>
            <a:r>
              <a:rPr lang="en-US" sz="3200" dirty="0"/>
              <a:t> </a:t>
            </a:r>
            <a:r>
              <a:rPr lang="en-US" sz="3200" dirty="0" err="1"/>
              <a:t>acknwldgd</a:t>
            </a:r>
            <a:r>
              <a:rPr lang="en-US" sz="3200" dirty="0"/>
              <a:t>, </a:t>
            </a:r>
            <a:r>
              <a:rPr lang="en-US" sz="3200" dirty="0" err="1"/>
              <a:t>tht</a:t>
            </a:r>
            <a:r>
              <a:rPr lang="en-US" sz="3200" dirty="0"/>
              <a:t> a </a:t>
            </a:r>
            <a:r>
              <a:rPr lang="en-US" sz="3200" dirty="0" err="1"/>
              <a:t>sngl</a:t>
            </a:r>
            <a:r>
              <a:rPr lang="en-US" sz="3200" dirty="0"/>
              <a:t> </a:t>
            </a:r>
            <a:r>
              <a:rPr lang="en-US" sz="3200" dirty="0" err="1"/>
              <a:t>mn</a:t>
            </a:r>
            <a:r>
              <a:rPr lang="en-US" sz="3200" dirty="0"/>
              <a:t> in </a:t>
            </a:r>
            <a:r>
              <a:rPr lang="en-US" sz="3200" dirty="0" err="1"/>
              <a:t>pssssn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/>
              <a:t>of a </a:t>
            </a:r>
            <a:r>
              <a:rPr lang="en-US" sz="3200" dirty="0" err="1"/>
              <a:t>gd</a:t>
            </a:r>
            <a:r>
              <a:rPr lang="en-US" sz="3200" dirty="0"/>
              <a:t> </a:t>
            </a:r>
            <a:r>
              <a:rPr lang="en-US" sz="3200" dirty="0" err="1"/>
              <a:t>frtn</a:t>
            </a:r>
            <a:r>
              <a:rPr lang="en-US" sz="3200" dirty="0"/>
              <a:t> </a:t>
            </a:r>
            <a:r>
              <a:rPr lang="en-US" sz="3200" dirty="0" err="1"/>
              <a:t>mst</a:t>
            </a:r>
            <a:r>
              <a:rPr lang="en-US" sz="3200" dirty="0"/>
              <a:t> b in </a:t>
            </a:r>
            <a:r>
              <a:rPr lang="en-US" sz="3200" dirty="0" err="1"/>
              <a:t>wnt</a:t>
            </a:r>
            <a:r>
              <a:rPr lang="en-US" sz="3200" dirty="0"/>
              <a:t> of a </a:t>
            </a:r>
            <a:r>
              <a:rPr lang="en-US" sz="3200" dirty="0" err="1"/>
              <a:t>wf</a:t>
            </a:r>
            <a:r>
              <a:rPr lang="en-US" sz="3200" dirty="0"/>
              <a:t>.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 err="1"/>
              <a:t>Hwvr</a:t>
            </a:r>
            <a:r>
              <a:rPr lang="en-US" sz="3200" dirty="0"/>
              <a:t> </a:t>
            </a:r>
            <a:r>
              <a:rPr lang="en-US" sz="3200" dirty="0" err="1"/>
              <a:t>lttl</a:t>
            </a:r>
            <a:r>
              <a:rPr lang="en-US" sz="3200" dirty="0"/>
              <a:t> </a:t>
            </a:r>
            <a:r>
              <a:rPr lang="en-US" sz="3200" dirty="0" err="1"/>
              <a:t>knwn</a:t>
            </a:r>
            <a:r>
              <a:rPr lang="en-US" sz="3200" dirty="0"/>
              <a:t> </a:t>
            </a:r>
            <a:r>
              <a:rPr lang="en-US" sz="3200" dirty="0" err="1"/>
              <a:t>th</a:t>
            </a:r>
            <a:r>
              <a:rPr lang="en-US" sz="3200" dirty="0"/>
              <a:t> </a:t>
            </a:r>
            <a:r>
              <a:rPr lang="en-US" sz="3200" dirty="0" err="1"/>
              <a:t>flngs</a:t>
            </a:r>
            <a:r>
              <a:rPr lang="en-US" sz="3200" dirty="0"/>
              <a:t> or </a:t>
            </a:r>
            <a:r>
              <a:rPr lang="en-US" sz="3200" dirty="0" err="1"/>
              <a:t>vws</a:t>
            </a:r>
            <a:r>
              <a:rPr lang="en-US" sz="3200" dirty="0"/>
              <a:t> of sch a </a:t>
            </a:r>
            <a:r>
              <a:rPr lang="en-US" sz="3200" dirty="0" err="1"/>
              <a:t>mn</a:t>
            </a:r>
            <a:r>
              <a:rPr lang="en-US" sz="3200" dirty="0"/>
              <a:t> my b on </a:t>
            </a:r>
            <a:r>
              <a:rPr lang="en-US" sz="3200" dirty="0" err="1"/>
              <a:t>hs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frst</a:t>
            </a:r>
            <a:r>
              <a:rPr lang="en-US" sz="3200" dirty="0"/>
              <a:t> </a:t>
            </a:r>
            <a:r>
              <a:rPr lang="en-US" sz="3200" dirty="0" err="1"/>
              <a:t>entrng</a:t>
            </a:r>
            <a:r>
              <a:rPr lang="en-US" sz="3200" dirty="0"/>
              <a:t> a </a:t>
            </a:r>
            <a:r>
              <a:rPr lang="en-US" sz="3200" dirty="0" err="1"/>
              <a:t>nghbrhd</a:t>
            </a:r>
            <a:r>
              <a:rPr lang="en-US" sz="3200" dirty="0"/>
              <a:t>, </a:t>
            </a:r>
            <a:r>
              <a:rPr lang="en-US" sz="3200" dirty="0" err="1"/>
              <a:t>ths</a:t>
            </a:r>
            <a:r>
              <a:rPr lang="en-US" sz="3200" dirty="0"/>
              <a:t> </a:t>
            </a:r>
            <a:r>
              <a:rPr lang="en-US" sz="3200" dirty="0" err="1"/>
              <a:t>trth</a:t>
            </a:r>
            <a:r>
              <a:rPr lang="en-US" sz="3200" dirty="0"/>
              <a:t> is s </a:t>
            </a:r>
            <a:r>
              <a:rPr lang="en-US" sz="3200" dirty="0" err="1"/>
              <a:t>wll</a:t>
            </a:r>
            <a:r>
              <a:rPr lang="en-US" sz="3200" dirty="0"/>
              <a:t> </a:t>
            </a:r>
            <a:r>
              <a:rPr lang="en-US" sz="3200" dirty="0" err="1"/>
              <a:t>fxd</a:t>
            </a:r>
            <a:r>
              <a:rPr lang="en-US" sz="3200" dirty="0"/>
              <a:t> in </a:t>
            </a:r>
            <a:r>
              <a:rPr lang="en-US" sz="3200" dirty="0" err="1"/>
              <a:t>th</a:t>
            </a:r>
            <a:r>
              <a:rPr lang="en-US" sz="3200" dirty="0"/>
              <a:t> </a:t>
            </a:r>
            <a:r>
              <a:rPr lang="en-US" sz="3200" dirty="0" err="1"/>
              <a:t>mnds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/>
              <a:t>of </a:t>
            </a:r>
            <a:r>
              <a:rPr lang="en-US" sz="3200" dirty="0" err="1"/>
              <a:t>th</a:t>
            </a:r>
            <a:r>
              <a:rPr lang="en-US" sz="3200" dirty="0"/>
              <a:t> </a:t>
            </a:r>
            <a:r>
              <a:rPr lang="en-US" sz="3200" dirty="0" err="1"/>
              <a:t>srrndng</a:t>
            </a:r>
            <a:r>
              <a:rPr lang="en-US" sz="3200" dirty="0"/>
              <a:t> </a:t>
            </a:r>
            <a:r>
              <a:rPr lang="en-US" sz="3200" dirty="0" err="1"/>
              <a:t>fmls</a:t>
            </a:r>
            <a:r>
              <a:rPr lang="en-US" sz="3200" dirty="0"/>
              <a:t>, </a:t>
            </a:r>
            <a:r>
              <a:rPr lang="en-US" sz="3200" dirty="0" err="1"/>
              <a:t>tht</a:t>
            </a:r>
            <a:r>
              <a:rPr lang="en-US" sz="3200" dirty="0"/>
              <a:t> h is </a:t>
            </a:r>
            <a:r>
              <a:rPr lang="en-US" sz="3200" dirty="0" err="1"/>
              <a:t>cnsdrd</a:t>
            </a:r>
            <a:r>
              <a:rPr lang="en-US" sz="3200" dirty="0"/>
              <a:t> as </a:t>
            </a:r>
            <a:r>
              <a:rPr lang="en-US" sz="3200" dirty="0" err="1"/>
              <a:t>th</a:t>
            </a:r>
            <a:r>
              <a:rPr lang="en-US" sz="3200" dirty="0"/>
              <a:t> </a:t>
            </a:r>
            <a:r>
              <a:rPr lang="en-US" sz="3200" dirty="0" err="1"/>
              <a:t>rghtfl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prprty</a:t>
            </a:r>
            <a:r>
              <a:rPr lang="en-US" sz="3200" dirty="0"/>
              <a:t> of </a:t>
            </a:r>
            <a:r>
              <a:rPr lang="en-US" sz="3200" dirty="0" err="1"/>
              <a:t>sm</a:t>
            </a:r>
            <a:r>
              <a:rPr lang="en-US" sz="3200" dirty="0"/>
              <a:t> on or </a:t>
            </a:r>
            <a:r>
              <a:rPr lang="en-US" sz="3200" dirty="0" err="1"/>
              <a:t>othr</a:t>
            </a:r>
            <a:r>
              <a:rPr lang="en-US" sz="3200" dirty="0"/>
              <a:t> of </a:t>
            </a:r>
            <a:r>
              <a:rPr lang="en-US" sz="3200" dirty="0" err="1"/>
              <a:t>thr</a:t>
            </a:r>
            <a:r>
              <a:rPr lang="en-US" sz="3200" dirty="0"/>
              <a:t> </a:t>
            </a:r>
            <a:r>
              <a:rPr lang="en-US" sz="3200" dirty="0" err="1"/>
              <a:t>dghtrs</a:t>
            </a:r>
            <a:r>
              <a:rPr lang="en-US" sz="3200" dirty="0"/>
              <a:t>.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“My dr Mr. </a:t>
            </a:r>
            <a:r>
              <a:rPr lang="en-US" sz="3200" dirty="0" err="1"/>
              <a:t>Bnnt</a:t>
            </a:r>
            <a:r>
              <a:rPr lang="en-US" sz="3200" dirty="0"/>
              <a:t>,” </a:t>
            </a:r>
            <a:r>
              <a:rPr lang="en-US" sz="3200" dirty="0" err="1"/>
              <a:t>sd</a:t>
            </a:r>
            <a:r>
              <a:rPr lang="en-US" sz="3200" dirty="0"/>
              <a:t> </a:t>
            </a:r>
            <a:r>
              <a:rPr lang="en-US" sz="3200" dirty="0" err="1"/>
              <a:t>hs</a:t>
            </a:r>
            <a:r>
              <a:rPr lang="en-US" sz="3200" dirty="0"/>
              <a:t> </a:t>
            </a:r>
            <a:r>
              <a:rPr lang="en-US" sz="3200" dirty="0" err="1"/>
              <a:t>ldy</a:t>
            </a:r>
            <a:r>
              <a:rPr lang="en-US" sz="3200" dirty="0"/>
              <a:t> t hm on </a:t>
            </a:r>
            <a:r>
              <a:rPr lang="en-US" sz="3200" dirty="0" err="1"/>
              <a:t>dy</a:t>
            </a:r>
            <a:r>
              <a:rPr lang="en-US" sz="3200" dirty="0"/>
              <a:t>, “hv y </a:t>
            </a:r>
            <a:r>
              <a:rPr lang="en-US" sz="3200" dirty="0" err="1"/>
              <a:t>hrd</a:t>
            </a:r>
            <a:r>
              <a:rPr lang="en-US" sz="3200" dirty="0"/>
              <a:t> </a:t>
            </a:r>
            <a:r>
              <a:rPr lang="en-US" sz="3200" dirty="0" err="1"/>
              <a:t>tht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Nthrfld</a:t>
            </a:r>
            <a:r>
              <a:rPr lang="en-US" sz="3200" dirty="0"/>
              <a:t> </a:t>
            </a:r>
            <a:r>
              <a:rPr lang="en-US" sz="3200" dirty="0" err="1"/>
              <a:t>Prk</a:t>
            </a:r>
            <a:r>
              <a:rPr lang="en-US" sz="3200" dirty="0"/>
              <a:t> is </a:t>
            </a:r>
            <a:r>
              <a:rPr lang="en-US" sz="3200" dirty="0" err="1"/>
              <a:t>lt</a:t>
            </a:r>
            <a:r>
              <a:rPr lang="en-US" sz="3200" dirty="0"/>
              <a:t> at </a:t>
            </a:r>
            <a:r>
              <a:rPr lang="en-US" sz="3200" dirty="0" err="1"/>
              <a:t>lst</a:t>
            </a:r>
            <a:r>
              <a:rPr lang="en-US" sz="3200" dirty="0"/>
              <a:t>?”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Mr. </a:t>
            </a:r>
            <a:r>
              <a:rPr lang="en-US" sz="3200" dirty="0" err="1"/>
              <a:t>Bnnt</a:t>
            </a:r>
            <a:r>
              <a:rPr lang="en-US" sz="3200" dirty="0"/>
              <a:t> </a:t>
            </a:r>
            <a:r>
              <a:rPr lang="en-US" sz="3200" dirty="0" err="1"/>
              <a:t>rpld</a:t>
            </a:r>
            <a:r>
              <a:rPr lang="en-US" sz="3200" dirty="0"/>
              <a:t> </a:t>
            </a:r>
            <a:r>
              <a:rPr lang="en-US" sz="3200" dirty="0" err="1"/>
              <a:t>tht</a:t>
            </a:r>
            <a:r>
              <a:rPr lang="en-US" sz="3200" dirty="0"/>
              <a:t> h </a:t>
            </a:r>
            <a:r>
              <a:rPr lang="en-US" sz="3200" dirty="0" err="1"/>
              <a:t>hd</a:t>
            </a:r>
            <a:r>
              <a:rPr lang="en-US" sz="3200" dirty="0"/>
              <a:t> nt.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</a:t>
            </a:r>
            <a:r>
              <a:rPr lang="en-US" sz="3200" dirty="0" err="1"/>
              <a:t>Bt</a:t>
            </a:r>
            <a:r>
              <a:rPr lang="en-US" sz="3200" dirty="0"/>
              <a:t> it is,” </a:t>
            </a:r>
            <a:r>
              <a:rPr lang="en-US" sz="3200" dirty="0" err="1"/>
              <a:t>rtrnd</a:t>
            </a:r>
            <a:r>
              <a:rPr lang="en-US" sz="3200" dirty="0"/>
              <a:t> </a:t>
            </a:r>
            <a:r>
              <a:rPr lang="en-US" sz="3200" dirty="0" err="1"/>
              <a:t>sh</a:t>
            </a:r>
            <a:r>
              <a:rPr lang="en-US" sz="3200" dirty="0"/>
              <a:t>; “</a:t>
            </a:r>
            <a:r>
              <a:rPr lang="en-US" sz="3200" dirty="0" err="1"/>
              <a:t>fr</a:t>
            </a:r>
            <a:r>
              <a:rPr lang="en-US" sz="3200" dirty="0"/>
              <a:t> Mrs. </a:t>
            </a:r>
            <a:r>
              <a:rPr lang="en-US" sz="3200" dirty="0" err="1"/>
              <a:t>Lng</a:t>
            </a:r>
            <a:r>
              <a:rPr lang="en-US" sz="3200" dirty="0"/>
              <a:t> </a:t>
            </a:r>
            <a:r>
              <a:rPr lang="en-US" sz="3200" dirty="0" err="1"/>
              <a:t>hs</a:t>
            </a:r>
            <a:r>
              <a:rPr lang="en-US" sz="3200" dirty="0"/>
              <a:t> </a:t>
            </a:r>
            <a:r>
              <a:rPr lang="en-US" sz="3200" dirty="0" err="1"/>
              <a:t>jst</a:t>
            </a:r>
            <a:r>
              <a:rPr lang="en-US" sz="3200" dirty="0"/>
              <a:t> bn </a:t>
            </a:r>
            <a:r>
              <a:rPr lang="en-US" sz="3200" dirty="0" err="1"/>
              <a:t>hr</a:t>
            </a:r>
            <a:r>
              <a:rPr lang="en-US" sz="3200" dirty="0"/>
              <a:t>, and </a:t>
            </a:r>
            <a:r>
              <a:rPr lang="en-US" sz="3200" dirty="0" err="1"/>
              <a:t>sh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tld</a:t>
            </a:r>
            <a:r>
              <a:rPr lang="en-US" sz="3200" dirty="0"/>
              <a:t> m all </a:t>
            </a:r>
            <a:r>
              <a:rPr lang="en-US" sz="3200" dirty="0" err="1"/>
              <a:t>abt</a:t>
            </a:r>
            <a:r>
              <a:rPr lang="en-US" sz="3200" dirty="0"/>
              <a:t> it.”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Mr. </a:t>
            </a:r>
            <a:r>
              <a:rPr lang="en-US" sz="3200" dirty="0" err="1"/>
              <a:t>Bnnt</a:t>
            </a:r>
            <a:r>
              <a:rPr lang="en-US" sz="3200" dirty="0"/>
              <a:t> md n </a:t>
            </a:r>
            <a:r>
              <a:rPr lang="en-US" sz="3200" dirty="0" err="1"/>
              <a:t>answr</a:t>
            </a:r>
            <a:r>
              <a:rPr lang="en-US" sz="3200" dirty="0"/>
              <a:t>. </a:t>
            </a:r>
          </a:p>
          <a:p>
            <a:pPr marL="0" indent="0">
              <a:buNone/>
            </a:pPr>
            <a:r>
              <a:rPr lang="en-US" sz="3200" dirty="0"/>
              <a:t>“D </a:t>
            </a:r>
            <a:r>
              <a:rPr lang="en-US" sz="3200" dirty="0" err="1"/>
              <a:t>nt</a:t>
            </a:r>
            <a:r>
              <a:rPr lang="en-US" sz="3200" dirty="0"/>
              <a:t> y </a:t>
            </a:r>
            <a:r>
              <a:rPr lang="en-US" sz="3200" dirty="0" err="1"/>
              <a:t>wnt</a:t>
            </a:r>
            <a:r>
              <a:rPr lang="en-US" sz="3200" dirty="0"/>
              <a:t> t </a:t>
            </a:r>
            <a:r>
              <a:rPr lang="en-US" sz="3200" dirty="0" err="1"/>
              <a:t>knw</a:t>
            </a:r>
            <a:r>
              <a:rPr lang="en-US" sz="3200" dirty="0"/>
              <a:t> </a:t>
            </a:r>
            <a:r>
              <a:rPr lang="en-US" sz="3200" dirty="0" err="1"/>
              <a:t>wh</a:t>
            </a:r>
            <a:r>
              <a:rPr lang="en-US" sz="3200" dirty="0"/>
              <a:t> </a:t>
            </a:r>
            <a:r>
              <a:rPr lang="en-US" sz="3200" dirty="0" err="1"/>
              <a:t>hs</a:t>
            </a:r>
            <a:r>
              <a:rPr lang="en-US" sz="3200" dirty="0"/>
              <a:t> </a:t>
            </a:r>
            <a:r>
              <a:rPr lang="en-US" sz="3200" dirty="0" err="1"/>
              <a:t>tkn</a:t>
            </a:r>
            <a:r>
              <a:rPr lang="en-US" sz="3200" dirty="0"/>
              <a:t> it?” </a:t>
            </a:r>
            <a:r>
              <a:rPr lang="en-US" sz="3200" dirty="0" err="1"/>
              <a:t>crd</a:t>
            </a:r>
            <a:r>
              <a:rPr lang="en-US" sz="3200" dirty="0"/>
              <a:t> </a:t>
            </a:r>
            <a:r>
              <a:rPr lang="en-US" sz="3200" dirty="0" err="1"/>
              <a:t>hs</a:t>
            </a:r>
            <a:r>
              <a:rPr lang="en-US" sz="3200" dirty="0"/>
              <a:t> </a:t>
            </a:r>
            <a:r>
              <a:rPr lang="en-US" sz="3200" dirty="0" err="1"/>
              <a:t>wf</a:t>
            </a:r>
            <a:r>
              <a:rPr lang="en-US" sz="3200" dirty="0"/>
              <a:t>, </a:t>
            </a:r>
            <a:r>
              <a:rPr lang="en-US" sz="3200" dirty="0" err="1"/>
              <a:t>imptntly</a:t>
            </a:r>
            <a:r>
              <a:rPr lang="en-US" sz="3200" dirty="0"/>
              <a:t>.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“_Y_ </a:t>
            </a:r>
            <a:r>
              <a:rPr lang="en-US" sz="3200" dirty="0" err="1"/>
              <a:t>wnt</a:t>
            </a:r>
            <a:r>
              <a:rPr lang="en-US" sz="3200" dirty="0"/>
              <a:t> t </a:t>
            </a:r>
            <a:r>
              <a:rPr lang="en-US" sz="3200" dirty="0" err="1"/>
              <a:t>tll</a:t>
            </a:r>
            <a:r>
              <a:rPr lang="en-US" sz="3200" dirty="0"/>
              <a:t> m, and I hv n </a:t>
            </a:r>
            <a:r>
              <a:rPr lang="en-US" sz="3200" dirty="0" err="1"/>
              <a:t>objctn</a:t>
            </a:r>
            <a:r>
              <a:rPr lang="en-US" sz="3200" dirty="0"/>
              <a:t> t </a:t>
            </a:r>
            <a:r>
              <a:rPr lang="en-US" sz="3200" dirty="0" err="1"/>
              <a:t>hrng</a:t>
            </a:r>
            <a:r>
              <a:rPr lang="en-US" sz="3200" dirty="0"/>
              <a:t> it.” </a:t>
            </a:r>
          </a:p>
          <a:p>
            <a:pPr marL="0" indent="0">
              <a:buNone/>
            </a:pPr>
            <a:r>
              <a:rPr lang="en-US" sz="3200" dirty="0" err="1"/>
              <a:t>Ths</a:t>
            </a:r>
            <a:r>
              <a:rPr lang="en-US" sz="3200" dirty="0"/>
              <a:t> </a:t>
            </a:r>
            <a:r>
              <a:rPr lang="en-US" sz="3200" dirty="0" err="1"/>
              <a:t>ws</a:t>
            </a:r>
            <a:r>
              <a:rPr lang="en-US" sz="3200" dirty="0"/>
              <a:t> </a:t>
            </a:r>
            <a:r>
              <a:rPr lang="en-US" sz="3200" dirty="0" err="1"/>
              <a:t>invttn</a:t>
            </a:r>
            <a:r>
              <a:rPr lang="en-US" sz="3200" dirty="0"/>
              <a:t> </a:t>
            </a:r>
            <a:r>
              <a:rPr lang="en-US" sz="3200" dirty="0" err="1"/>
              <a:t>engh</a:t>
            </a:r>
            <a:r>
              <a:rPr lang="en-US" sz="3200" dirty="0"/>
              <a:t>.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“Why, my dr, y </a:t>
            </a:r>
            <a:r>
              <a:rPr lang="en-US" sz="3200" dirty="0" err="1"/>
              <a:t>mst</a:t>
            </a:r>
            <a:r>
              <a:rPr lang="en-US" sz="3200" dirty="0"/>
              <a:t> </a:t>
            </a:r>
            <a:r>
              <a:rPr lang="en-US" sz="3200" dirty="0" err="1"/>
              <a:t>knw</a:t>
            </a:r>
            <a:r>
              <a:rPr lang="en-US" sz="3200" dirty="0"/>
              <a:t>, Mrs. </a:t>
            </a:r>
            <a:r>
              <a:rPr lang="en-US" sz="3200" dirty="0" err="1"/>
              <a:t>Lng</a:t>
            </a:r>
            <a:r>
              <a:rPr lang="en-US" sz="3200" dirty="0"/>
              <a:t> sys </a:t>
            </a:r>
            <a:r>
              <a:rPr lang="en-US" sz="3200" dirty="0" err="1"/>
              <a:t>tht</a:t>
            </a:r>
            <a:r>
              <a:rPr lang="en-US" sz="3200" dirty="0"/>
              <a:t> </a:t>
            </a:r>
            <a:r>
              <a:rPr lang="en-US" sz="3200" dirty="0" err="1"/>
              <a:t>Nthrfld</a:t>
            </a:r>
            <a:r>
              <a:rPr lang="en-US" sz="3200" dirty="0"/>
              <a:t> is </a:t>
            </a:r>
            <a:r>
              <a:rPr lang="en-US" sz="3200" dirty="0" err="1"/>
              <a:t>tkn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/>
              <a:t>by a </a:t>
            </a:r>
            <a:r>
              <a:rPr lang="en-US" sz="3200" dirty="0" err="1"/>
              <a:t>yng</a:t>
            </a:r>
            <a:r>
              <a:rPr lang="en-US" sz="3200" dirty="0"/>
              <a:t> </a:t>
            </a:r>
            <a:r>
              <a:rPr lang="en-US" sz="3200" dirty="0" err="1"/>
              <a:t>mn</a:t>
            </a:r>
            <a:r>
              <a:rPr lang="en-US" sz="3200" dirty="0"/>
              <a:t> of </a:t>
            </a:r>
            <a:r>
              <a:rPr lang="en-US" sz="3200" dirty="0" err="1"/>
              <a:t>lrg</a:t>
            </a:r>
            <a:r>
              <a:rPr lang="en-US" sz="3200" dirty="0"/>
              <a:t> </a:t>
            </a:r>
            <a:r>
              <a:rPr lang="en-US" sz="3200" dirty="0" err="1"/>
              <a:t>frtn</a:t>
            </a:r>
            <a:r>
              <a:rPr lang="en-US" sz="3200" dirty="0"/>
              <a:t> </a:t>
            </a:r>
            <a:r>
              <a:rPr lang="en-US" sz="3200" dirty="0" err="1"/>
              <a:t>frm</a:t>
            </a:r>
            <a:r>
              <a:rPr lang="en-US" sz="3200" dirty="0"/>
              <a:t> </a:t>
            </a:r>
            <a:r>
              <a:rPr lang="en-US" sz="3200" dirty="0" err="1"/>
              <a:t>th</a:t>
            </a:r>
            <a:r>
              <a:rPr lang="en-US" sz="3200" dirty="0"/>
              <a:t> </a:t>
            </a:r>
            <a:r>
              <a:rPr lang="en-US" sz="3200" dirty="0" err="1"/>
              <a:t>nrth</a:t>
            </a:r>
            <a:r>
              <a:rPr lang="en-US" sz="3200" dirty="0"/>
              <a:t> of </a:t>
            </a:r>
            <a:r>
              <a:rPr lang="en-US" sz="3200" dirty="0" err="1"/>
              <a:t>Englnd</a:t>
            </a:r>
            <a:r>
              <a:rPr lang="en-US" sz="3200" dirty="0"/>
              <a:t>; </a:t>
            </a:r>
            <a:r>
              <a:rPr lang="en-US" sz="3200" dirty="0" err="1"/>
              <a:t>tht</a:t>
            </a:r>
            <a:r>
              <a:rPr lang="en-US" sz="3200" dirty="0"/>
              <a:t> h cm </a:t>
            </a:r>
          </a:p>
          <a:p>
            <a:pPr marL="0" indent="0">
              <a:buNone/>
            </a:pPr>
            <a:r>
              <a:rPr lang="en-US" sz="3200" dirty="0" err="1"/>
              <a:t>dwn</a:t>
            </a:r>
            <a:r>
              <a:rPr lang="en-US" sz="3200" dirty="0"/>
              <a:t> on </a:t>
            </a:r>
            <a:r>
              <a:rPr lang="en-US" sz="3200" dirty="0" err="1"/>
              <a:t>Mndy</a:t>
            </a:r>
            <a:r>
              <a:rPr lang="en-US" sz="3200" dirty="0"/>
              <a:t> in a chs and </a:t>
            </a:r>
            <a:r>
              <a:rPr lang="en-US" sz="3200" dirty="0" err="1"/>
              <a:t>fr</a:t>
            </a:r>
            <a:r>
              <a:rPr lang="en-US" sz="3200" dirty="0"/>
              <a:t> t s </a:t>
            </a:r>
            <a:r>
              <a:rPr lang="en-US" sz="3200" dirty="0" err="1"/>
              <a:t>th</a:t>
            </a:r>
            <a:r>
              <a:rPr lang="en-US" sz="3200" dirty="0"/>
              <a:t> plc, and </a:t>
            </a:r>
            <a:r>
              <a:rPr lang="en-US" sz="3200" dirty="0" err="1"/>
              <a:t>ws</a:t>
            </a:r>
            <a:r>
              <a:rPr lang="en-US" sz="3200" dirty="0"/>
              <a:t> s </a:t>
            </a:r>
            <a:r>
              <a:rPr lang="en-US" sz="3200" dirty="0" err="1"/>
              <a:t>mch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dlghtd</a:t>
            </a:r>
            <a:r>
              <a:rPr lang="en-US" sz="3200" dirty="0"/>
              <a:t> </a:t>
            </a:r>
            <a:r>
              <a:rPr lang="en-US" sz="3200" dirty="0" err="1"/>
              <a:t>wth</a:t>
            </a:r>
            <a:r>
              <a:rPr lang="en-US" sz="3200" dirty="0"/>
              <a:t> it </a:t>
            </a:r>
            <a:r>
              <a:rPr lang="en-US" sz="3200" dirty="0" err="1"/>
              <a:t>tht</a:t>
            </a:r>
            <a:r>
              <a:rPr lang="en-US" sz="3200" dirty="0"/>
              <a:t> h </a:t>
            </a:r>
            <a:r>
              <a:rPr lang="en-US" sz="3200" dirty="0" err="1"/>
              <a:t>agrd</a:t>
            </a:r>
            <a:r>
              <a:rPr lang="en-US" sz="3200" dirty="0"/>
              <a:t> </a:t>
            </a:r>
            <a:r>
              <a:rPr lang="en-US" sz="3200" dirty="0" err="1"/>
              <a:t>wth</a:t>
            </a:r>
            <a:r>
              <a:rPr lang="en-US" sz="3200" dirty="0"/>
              <a:t> Mr. Mrrs </a:t>
            </a:r>
            <a:r>
              <a:rPr lang="en-US" sz="3200" dirty="0" err="1"/>
              <a:t>immdtly</a:t>
            </a:r>
            <a:r>
              <a:rPr lang="en-US" sz="3200" dirty="0"/>
              <a:t>; </a:t>
            </a:r>
            <a:r>
              <a:rPr lang="en-US" sz="3200" dirty="0" err="1"/>
              <a:t>tht</a:t>
            </a:r>
            <a:r>
              <a:rPr lang="en-US" sz="3200" dirty="0"/>
              <a:t> h is </a:t>
            </a:r>
          </a:p>
          <a:p>
            <a:pPr marL="0" indent="0">
              <a:buNone/>
            </a:pPr>
            <a:r>
              <a:rPr lang="en-US" sz="3200" dirty="0"/>
              <a:t>t </a:t>
            </a:r>
            <a:r>
              <a:rPr lang="en-US" sz="3200" dirty="0" err="1"/>
              <a:t>tk</a:t>
            </a:r>
            <a:r>
              <a:rPr lang="en-US" sz="3200" dirty="0"/>
              <a:t> </a:t>
            </a:r>
            <a:r>
              <a:rPr lang="en-US" sz="3200" dirty="0" err="1"/>
              <a:t>pssssn</a:t>
            </a:r>
            <a:r>
              <a:rPr lang="en-US" sz="3200" dirty="0"/>
              <a:t> </a:t>
            </a:r>
            <a:r>
              <a:rPr lang="en-US" sz="3200" dirty="0" err="1"/>
              <a:t>bfr</a:t>
            </a:r>
            <a:r>
              <a:rPr lang="en-US" sz="3200" dirty="0"/>
              <a:t> </a:t>
            </a:r>
            <a:r>
              <a:rPr lang="en-US" sz="3200" dirty="0" err="1"/>
              <a:t>Mchlms</a:t>
            </a:r>
            <a:r>
              <a:rPr lang="en-US" sz="3200" dirty="0"/>
              <a:t>, and </a:t>
            </a:r>
            <a:r>
              <a:rPr lang="en-US" sz="3200" dirty="0" err="1"/>
              <a:t>sm</a:t>
            </a:r>
            <a:r>
              <a:rPr lang="en-US" sz="3200" dirty="0"/>
              <a:t> of </a:t>
            </a:r>
            <a:r>
              <a:rPr lang="en-US" sz="3200" dirty="0" err="1"/>
              <a:t>hs</a:t>
            </a:r>
            <a:r>
              <a:rPr lang="en-US" sz="3200" dirty="0"/>
              <a:t> </a:t>
            </a:r>
            <a:r>
              <a:rPr lang="en-US" sz="3200" dirty="0" err="1"/>
              <a:t>srvnts</a:t>
            </a:r>
            <a:r>
              <a:rPr lang="en-US" sz="3200" dirty="0"/>
              <a:t> </a:t>
            </a:r>
            <a:r>
              <a:rPr lang="en-US" sz="3200" dirty="0" err="1"/>
              <a:t>ar</a:t>
            </a:r>
            <a:r>
              <a:rPr lang="en-US" sz="3200" dirty="0"/>
              <a:t> t b </a:t>
            </a:r>
          </a:p>
          <a:p>
            <a:pPr marL="0" indent="0">
              <a:buNone/>
            </a:pPr>
            <a:r>
              <a:rPr lang="en-US" sz="3200" dirty="0"/>
              <a:t>in </a:t>
            </a:r>
            <a:r>
              <a:rPr lang="en-US" sz="3200" dirty="0" err="1"/>
              <a:t>th</a:t>
            </a:r>
            <a:r>
              <a:rPr lang="en-US" sz="3200" dirty="0"/>
              <a:t> </a:t>
            </a:r>
            <a:r>
              <a:rPr lang="en-US" sz="3200" dirty="0" err="1"/>
              <a:t>hs</a:t>
            </a:r>
            <a:r>
              <a:rPr lang="en-US" sz="3200" dirty="0"/>
              <a:t> by </a:t>
            </a:r>
            <a:r>
              <a:rPr lang="en-US" sz="3200" dirty="0" err="1"/>
              <a:t>th</a:t>
            </a:r>
            <a:r>
              <a:rPr lang="en-US" sz="3200" dirty="0"/>
              <a:t> end of </a:t>
            </a:r>
            <a:r>
              <a:rPr lang="en-US" sz="3200" dirty="0" err="1"/>
              <a:t>nxt</a:t>
            </a:r>
            <a:r>
              <a:rPr lang="en-US" sz="3200" dirty="0"/>
              <a:t> wk.” </a:t>
            </a:r>
          </a:p>
          <a:p>
            <a:pPr marL="0" indent="0">
              <a:buNone/>
            </a:pPr>
            <a:r>
              <a:rPr lang="en-US" sz="3200" dirty="0"/>
              <a:t>“</a:t>
            </a:r>
            <a:r>
              <a:rPr lang="en-US" sz="3200" dirty="0" err="1"/>
              <a:t>Wht</a:t>
            </a:r>
            <a:r>
              <a:rPr lang="en-US" sz="3200" dirty="0"/>
              <a:t> is </a:t>
            </a:r>
            <a:r>
              <a:rPr lang="en-US" sz="3200" dirty="0" err="1"/>
              <a:t>hs</a:t>
            </a:r>
            <a:r>
              <a:rPr lang="en-US" sz="3200" dirty="0"/>
              <a:t> nm?” </a:t>
            </a:r>
          </a:p>
          <a:p>
            <a:pPr marL="0" indent="0">
              <a:buNone/>
            </a:pPr>
            <a:r>
              <a:rPr lang="en-US" sz="3200" dirty="0"/>
              <a:t>“</a:t>
            </a:r>
            <a:r>
              <a:rPr lang="en-US" sz="3200" dirty="0" err="1"/>
              <a:t>Bngly</a:t>
            </a:r>
            <a:r>
              <a:rPr lang="en-US" sz="3200" dirty="0"/>
              <a:t>.”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“s h </a:t>
            </a:r>
            <a:r>
              <a:rPr lang="en-US" sz="3200" dirty="0" err="1"/>
              <a:t>mrrd</a:t>
            </a:r>
            <a:r>
              <a:rPr lang="en-US" sz="3200" dirty="0"/>
              <a:t> or </a:t>
            </a:r>
            <a:r>
              <a:rPr lang="en-US" sz="3200" dirty="0" err="1"/>
              <a:t>sngl</a:t>
            </a:r>
            <a:r>
              <a:rPr lang="en-US" sz="3200" dirty="0"/>
              <a:t>?”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“h, </a:t>
            </a:r>
            <a:r>
              <a:rPr lang="en-US" sz="3200" dirty="0" err="1"/>
              <a:t>sngl</a:t>
            </a:r>
            <a:r>
              <a:rPr lang="en-US" sz="3200" dirty="0"/>
              <a:t>, my dr, t b </a:t>
            </a:r>
            <a:r>
              <a:rPr lang="en-US" sz="3200" dirty="0" err="1"/>
              <a:t>sr</a:t>
            </a:r>
            <a:r>
              <a:rPr lang="en-US" sz="3200" dirty="0"/>
              <a:t>! A </a:t>
            </a:r>
            <a:r>
              <a:rPr lang="en-US" sz="3200" dirty="0" err="1"/>
              <a:t>sngl</a:t>
            </a:r>
            <a:r>
              <a:rPr lang="en-US" sz="3200" dirty="0"/>
              <a:t> </a:t>
            </a:r>
            <a:r>
              <a:rPr lang="en-US" sz="3200" dirty="0" err="1"/>
              <a:t>mn</a:t>
            </a:r>
            <a:r>
              <a:rPr lang="en-US" sz="3200" dirty="0"/>
              <a:t> of </a:t>
            </a:r>
            <a:r>
              <a:rPr lang="en-US" sz="3200" dirty="0" err="1"/>
              <a:t>lrg</a:t>
            </a:r>
            <a:r>
              <a:rPr lang="en-US" sz="3200" dirty="0"/>
              <a:t> </a:t>
            </a:r>
            <a:r>
              <a:rPr lang="en-US" sz="3200" dirty="0" err="1"/>
              <a:t>frtn</a:t>
            </a:r>
            <a:r>
              <a:rPr lang="en-US" sz="3200" dirty="0"/>
              <a:t>; </a:t>
            </a:r>
            <a:r>
              <a:rPr lang="en-US" sz="3200" dirty="0" err="1"/>
              <a:t>fr</a:t>
            </a:r>
            <a:r>
              <a:rPr lang="en-US" sz="3200" dirty="0"/>
              <a:t> or </a:t>
            </a:r>
          </a:p>
          <a:p>
            <a:pPr marL="0" indent="0">
              <a:buNone/>
            </a:pPr>
            <a:r>
              <a:rPr lang="en-US" sz="3200" dirty="0" err="1"/>
              <a:t>fv</a:t>
            </a:r>
            <a:r>
              <a:rPr lang="en-US" sz="3200" dirty="0"/>
              <a:t> </a:t>
            </a:r>
            <a:r>
              <a:rPr lang="en-US" sz="3200" dirty="0" err="1"/>
              <a:t>thsnd</a:t>
            </a:r>
            <a:r>
              <a:rPr lang="en-US" sz="3200" dirty="0"/>
              <a:t> a yr. </a:t>
            </a:r>
            <a:r>
              <a:rPr lang="en-US" sz="3200" dirty="0" err="1"/>
              <a:t>Wht</a:t>
            </a:r>
            <a:r>
              <a:rPr lang="en-US" sz="3200" dirty="0"/>
              <a:t> a </a:t>
            </a:r>
            <a:r>
              <a:rPr lang="en-US" sz="3200" dirty="0" err="1"/>
              <a:t>fn</a:t>
            </a:r>
            <a:r>
              <a:rPr lang="en-US" sz="3200" dirty="0"/>
              <a:t> </a:t>
            </a:r>
            <a:r>
              <a:rPr lang="en-US" sz="3200" dirty="0" err="1"/>
              <a:t>thng</a:t>
            </a:r>
            <a:r>
              <a:rPr lang="en-US" sz="3200" dirty="0"/>
              <a:t> </a:t>
            </a:r>
            <a:r>
              <a:rPr lang="en-US" sz="3200" dirty="0" err="1"/>
              <a:t>fr</a:t>
            </a:r>
            <a:r>
              <a:rPr lang="en-US" sz="3200" dirty="0"/>
              <a:t> or </a:t>
            </a:r>
            <a:r>
              <a:rPr lang="en-US" sz="3200" dirty="0" err="1"/>
              <a:t>grls</a:t>
            </a:r>
            <a:r>
              <a:rPr lang="en-US" sz="3200" dirty="0"/>
              <a:t>!”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</a:t>
            </a:r>
            <a:r>
              <a:rPr lang="en-US" sz="3200" dirty="0" err="1"/>
              <a:t>Hw</a:t>
            </a:r>
            <a:r>
              <a:rPr lang="en-US" sz="3200" dirty="0"/>
              <a:t> s? </a:t>
            </a:r>
            <a:r>
              <a:rPr lang="en-US" sz="3200" dirty="0" err="1"/>
              <a:t>hw</a:t>
            </a:r>
            <a:r>
              <a:rPr lang="en-US" sz="3200" dirty="0"/>
              <a:t> </a:t>
            </a:r>
            <a:r>
              <a:rPr lang="en-US" sz="3200" dirty="0" err="1"/>
              <a:t>cn</a:t>
            </a:r>
            <a:r>
              <a:rPr lang="en-US" sz="3200" dirty="0"/>
              <a:t> it </a:t>
            </a:r>
            <a:r>
              <a:rPr lang="en-US" sz="3200" dirty="0" err="1"/>
              <a:t>affct</a:t>
            </a:r>
            <a:r>
              <a:rPr lang="en-US" sz="3200" dirty="0"/>
              <a:t> </a:t>
            </a:r>
            <a:r>
              <a:rPr lang="en-US" sz="3200" dirty="0" err="1"/>
              <a:t>thm</a:t>
            </a:r>
            <a:r>
              <a:rPr lang="en-US" sz="3200" dirty="0"/>
              <a:t>?” 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“My dr Mr. </a:t>
            </a:r>
            <a:r>
              <a:rPr lang="en-US" sz="3200" dirty="0" err="1"/>
              <a:t>Bnnt</a:t>
            </a:r>
            <a:r>
              <a:rPr lang="en-US" sz="3200" dirty="0"/>
              <a:t>,” </a:t>
            </a:r>
            <a:r>
              <a:rPr lang="en-US" sz="3200" dirty="0" err="1"/>
              <a:t>rpld</a:t>
            </a:r>
            <a:r>
              <a:rPr lang="en-US" sz="3200" dirty="0"/>
              <a:t> </a:t>
            </a:r>
            <a:r>
              <a:rPr lang="en-US" sz="3200" dirty="0" err="1"/>
              <a:t>hs</a:t>
            </a:r>
            <a:r>
              <a:rPr lang="en-US" sz="3200" dirty="0"/>
              <a:t> </a:t>
            </a:r>
            <a:r>
              <a:rPr lang="en-US" sz="3200" dirty="0" err="1"/>
              <a:t>wf</a:t>
            </a:r>
            <a:r>
              <a:rPr lang="en-US" sz="3200" dirty="0"/>
              <a:t>, “</a:t>
            </a:r>
            <a:r>
              <a:rPr lang="en-US" sz="3200" dirty="0" err="1"/>
              <a:t>hw</a:t>
            </a:r>
            <a:r>
              <a:rPr lang="en-US" sz="3200" dirty="0"/>
              <a:t> </a:t>
            </a:r>
            <a:r>
              <a:rPr lang="en-US" sz="3200" dirty="0" err="1"/>
              <a:t>cn</a:t>
            </a:r>
            <a:r>
              <a:rPr lang="en-US" sz="3200" dirty="0"/>
              <a:t> y b s </a:t>
            </a:r>
            <a:r>
              <a:rPr lang="en-US" sz="3200" dirty="0" err="1"/>
              <a:t>trsm</a:t>
            </a:r>
            <a:r>
              <a:rPr lang="en-US" sz="3200" dirty="0"/>
              <a:t>? Y </a:t>
            </a:r>
          </a:p>
          <a:p>
            <a:pPr marL="0" indent="0">
              <a:buNone/>
            </a:pPr>
            <a:r>
              <a:rPr lang="en-US" sz="3200" dirty="0" err="1"/>
              <a:t>mst</a:t>
            </a:r>
            <a:r>
              <a:rPr lang="en-US" sz="3200" dirty="0"/>
              <a:t> </a:t>
            </a:r>
            <a:r>
              <a:rPr lang="en-US" sz="3200" dirty="0" err="1"/>
              <a:t>knw</a:t>
            </a:r>
            <a:r>
              <a:rPr lang="en-US" sz="3200" dirty="0"/>
              <a:t> </a:t>
            </a:r>
            <a:r>
              <a:rPr lang="en-US" sz="3200" dirty="0" err="1"/>
              <a:t>tht</a:t>
            </a:r>
            <a:r>
              <a:rPr lang="en-US" sz="3200" dirty="0"/>
              <a:t> I am </a:t>
            </a:r>
            <a:r>
              <a:rPr lang="en-US" sz="3200" dirty="0" err="1"/>
              <a:t>thnkng</a:t>
            </a:r>
            <a:r>
              <a:rPr lang="en-US" sz="3200" dirty="0"/>
              <a:t> of </a:t>
            </a:r>
            <a:r>
              <a:rPr lang="en-US" sz="3200" dirty="0" err="1"/>
              <a:t>hs</a:t>
            </a:r>
            <a:r>
              <a:rPr lang="en-US" sz="3200" dirty="0"/>
              <a:t> </a:t>
            </a:r>
            <a:r>
              <a:rPr lang="en-US" sz="3200" dirty="0" err="1"/>
              <a:t>mrryng</a:t>
            </a:r>
            <a:r>
              <a:rPr lang="en-US" sz="3200" dirty="0"/>
              <a:t> on of </a:t>
            </a:r>
            <a:r>
              <a:rPr lang="en-US" sz="3200" dirty="0" err="1"/>
              <a:t>thm</a:t>
            </a:r>
            <a:r>
              <a:rPr lang="en-US" sz="3200" dirty="0"/>
              <a:t>.” </a:t>
            </a:r>
          </a:p>
          <a:p>
            <a:pPr marL="0" indent="0">
              <a:buNone/>
            </a:pPr>
            <a:r>
              <a:rPr lang="en-US" sz="3200" dirty="0"/>
              <a:t>“s </a:t>
            </a:r>
            <a:r>
              <a:rPr lang="en-US" sz="3200" dirty="0" err="1"/>
              <a:t>tht</a:t>
            </a:r>
            <a:r>
              <a:rPr lang="en-US" sz="3200" dirty="0"/>
              <a:t> </a:t>
            </a:r>
            <a:r>
              <a:rPr lang="en-US" sz="3200" dirty="0" err="1"/>
              <a:t>hs</a:t>
            </a:r>
            <a:r>
              <a:rPr lang="en-US" sz="3200" dirty="0"/>
              <a:t> </a:t>
            </a:r>
            <a:r>
              <a:rPr lang="en-US" sz="3200" dirty="0" err="1"/>
              <a:t>dsgn</a:t>
            </a:r>
            <a:r>
              <a:rPr lang="en-US" sz="3200" dirty="0"/>
              <a:t> in </a:t>
            </a:r>
            <a:r>
              <a:rPr lang="en-US" sz="3200" dirty="0" err="1"/>
              <a:t>sttlng</a:t>
            </a:r>
            <a:r>
              <a:rPr lang="en-US" sz="3200" dirty="0"/>
              <a:t> </a:t>
            </a:r>
            <a:r>
              <a:rPr lang="en-US" sz="3200" dirty="0" err="1"/>
              <a:t>hr</a:t>
            </a:r>
            <a:r>
              <a:rPr lang="en-US" sz="3200" dirty="0"/>
              <a:t>?”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</a:t>
            </a:r>
            <a:r>
              <a:rPr lang="en-US" sz="3200" dirty="0" err="1"/>
              <a:t>Dsgn</a:t>
            </a:r>
            <a:r>
              <a:rPr lang="en-US" sz="3200" dirty="0"/>
              <a:t>? </a:t>
            </a:r>
            <a:r>
              <a:rPr lang="en-US" sz="3200" dirty="0" err="1"/>
              <a:t>Nnsns</a:t>
            </a:r>
            <a:r>
              <a:rPr lang="en-US" sz="3200" dirty="0"/>
              <a:t>, </a:t>
            </a:r>
            <a:r>
              <a:rPr lang="en-US" sz="3200" dirty="0" err="1"/>
              <a:t>hw</a:t>
            </a:r>
            <a:r>
              <a:rPr lang="en-US" sz="3200" dirty="0"/>
              <a:t> </a:t>
            </a:r>
            <a:r>
              <a:rPr lang="en-US" sz="3200" dirty="0" err="1"/>
              <a:t>cn</a:t>
            </a:r>
            <a:r>
              <a:rPr lang="en-US" sz="3200" dirty="0"/>
              <a:t> y </a:t>
            </a:r>
            <a:r>
              <a:rPr lang="en-US" sz="3200" dirty="0" err="1"/>
              <a:t>tlk</a:t>
            </a:r>
            <a:r>
              <a:rPr lang="en-US" sz="3200" dirty="0"/>
              <a:t> s! </a:t>
            </a:r>
            <a:r>
              <a:rPr lang="en-US" sz="3200" dirty="0" err="1"/>
              <a:t>Bt</a:t>
            </a:r>
            <a:r>
              <a:rPr lang="en-US" sz="3200" dirty="0"/>
              <a:t> it is </a:t>
            </a:r>
            <a:r>
              <a:rPr lang="en-US" sz="3200" dirty="0" err="1"/>
              <a:t>vry</a:t>
            </a:r>
            <a:r>
              <a:rPr lang="en-US" sz="3200" dirty="0"/>
              <a:t> </a:t>
            </a:r>
            <a:r>
              <a:rPr lang="en-US" sz="3200" dirty="0" err="1"/>
              <a:t>lkly</a:t>
            </a:r>
            <a:r>
              <a:rPr lang="en-US" sz="3200" dirty="0"/>
              <a:t> </a:t>
            </a:r>
            <a:r>
              <a:rPr lang="en-US" sz="3200" dirty="0" err="1"/>
              <a:t>tht</a:t>
            </a:r>
            <a:r>
              <a:rPr lang="en-US" sz="3200" dirty="0"/>
              <a:t> h </a:t>
            </a:r>
          </a:p>
          <a:p>
            <a:pPr marL="0" indent="0">
              <a:buNone/>
            </a:pPr>
            <a:r>
              <a:rPr lang="en-US" sz="3200" dirty="0"/>
              <a:t>_my_ </a:t>
            </a:r>
            <a:r>
              <a:rPr lang="en-US" sz="3200" dirty="0" err="1"/>
              <a:t>fll</a:t>
            </a:r>
            <a:r>
              <a:rPr lang="en-US" sz="3200" dirty="0"/>
              <a:t> in lv </a:t>
            </a:r>
            <a:r>
              <a:rPr lang="en-US" sz="3200" dirty="0" err="1"/>
              <a:t>wth</a:t>
            </a:r>
            <a:r>
              <a:rPr lang="en-US" sz="3200" dirty="0"/>
              <a:t> on of </a:t>
            </a:r>
            <a:r>
              <a:rPr lang="en-US" sz="3200" dirty="0" err="1"/>
              <a:t>thm</a:t>
            </a:r>
            <a:r>
              <a:rPr lang="en-US" sz="3200" dirty="0"/>
              <a:t>, and </a:t>
            </a:r>
            <a:r>
              <a:rPr lang="en-US" sz="3200" dirty="0" err="1"/>
              <a:t>thrfr</a:t>
            </a:r>
            <a:r>
              <a:rPr lang="en-US" sz="3200" dirty="0"/>
              <a:t> y </a:t>
            </a:r>
            <a:r>
              <a:rPr lang="en-US" sz="3200" dirty="0" err="1"/>
              <a:t>mst</a:t>
            </a:r>
            <a:r>
              <a:rPr lang="en-US" sz="3200" dirty="0"/>
              <a:t> </a:t>
            </a:r>
            <a:r>
              <a:rPr lang="en-US" sz="3200" dirty="0" err="1"/>
              <a:t>vst</a:t>
            </a:r>
            <a:r>
              <a:rPr lang="en-US" sz="3200" dirty="0"/>
              <a:t> hm as </a:t>
            </a:r>
          </a:p>
          <a:p>
            <a:pPr marL="0" indent="0">
              <a:buNone/>
            </a:pPr>
            <a:r>
              <a:rPr lang="en-US" sz="3200" dirty="0" err="1"/>
              <a:t>sn</a:t>
            </a:r>
            <a:r>
              <a:rPr lang="en-US" sz="3200" dirty="0"/>
              <a:t> as h </a:t>
            </a:r>
            <a:r>
              <a:rPr lang="en-US" sz="3200" dirty="0" err="1"/>
              <a:t>cms</a:t>
            </a:r>
            <a:r>
              <a:rPr lang="en-US" sz="3200" dirty="0"/>
              <a:t>.” </a:t>
            </a:r>
          </a:p>
          <a:p>
            <a:pPr marL="0" indent="0">
              <a:buNone/>
            </a:pPr>
            <a:r>
              <a:rPr lang="en-US" sz="3200" dirty="0"/>
              <a:t>“ s n </a:t>
            </a:r>
            <a:r>
              <a:rPr lang="en-US" sz="3200" dirty="0" err="1"/>
              <a:t>occsn</a:t>
            </a:r>
            <a:r>
              <a:rPr lang="en-US" sz="3200" dirty="0"/>
              <a:t> </a:t>
            </a:r>
            <a:r>
              <a:rPr lang="en-US" sz="3200" dirty="0" err="1"/>
              <a:t>fr</a:t>
            </a:r>
            <a:r>
              <a:rPr lang="en-US" sz="3200" dirty="0"/>
              <a:t> </a:t>
            </a:r>
            <a:r>
              <a:rPr lang="en-US" sz="3200" dirty="0" err="1"/>
              <a:t>tht</a:t>
            </a:r>
            <a:r>
              <a:rPr lang="en-US" sz="3200" dirty="0"/>
              <a:t>. Y and </a:t>
            </a:r>
            <a:r>
              <a:rPr lang="en-US" sz="3200" dirty="0" err="1"/>
              <a:t>th</a:t>
            </a:r>
            <a:r>
              <a:rPr lang="en-US" sz="3200" dirty="0"/>
              <a:t> </a:t>
            </a:r>
            <a:r>
              <a:rPr lang="en-US" sz="3200" dirty="0" err="1"/>
              <a:t>grls</a:t>
            </a:r>
            <a:r>
              <a:rPr lang="en-US" sz="3200" dirty="0"/>
              <a:t> my g--r y my </a:t>
            </a:r>
            <a:r>
              <a:rPr lang="en-US" sz="3200" dirty="0" err="1"/>
              <a:t>snd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thm</a:t>
            </a:r>
            <a:r>
              <a:rPr lang="en-US" sz="3200" dirty="0"/>
              <a:t> by </a:t>
            </a:r>
            <a:r>
              <a:rPr lang="en-US" sz="3200" dirty="0" err="1"/>
              <a:t>thmslvs</a:t>
            </a:r>
            <a:r>
              <a:rPr lang="en-US" sz="3200" dirty="0"/>
              <a:t>, </a:t>
            </a:r>
            <a:r>
              <a:rPr lang="en-US" sz="3200" dirty="0" err="1"/>
              <a:t>whch</a:t>
            </a:r>
            <a:r>
              <a:rPr lang="en-US" sz="3200" dirty="0"/>
              <a:t> </a:t>
            </a:r>
            <a:r>
              <a:rPr lang="en-US" sz="3200" dirty="0" err="1"/>
              <a:t>prhps</a:t>
            </a:r>
            <a:r>
              <a:rPr lang="en-US" sz="3200" dirty="0"/>
              <a:t> </a:t>
            </a:r>
            <a:r>
              <a:rPr lang="en-US" sz="3200" dirty="0" err="1"/>
              <a:t>wll</a:t>
            </a:r>
            <a:r>
              <a:rPr lang="en-US" sz="3200" dirty="0"/>
              <a:t> b </a:t>
            </a:r>
            <a:r>
              <a:rPr lang="en-US" sz="3200" dirty="0" err="1"/>
              <a:t>stll</a:t>
            </a:r>
            <a:r>
              <a:rPr lang="en-US" sz="3200" dirty="0"/>
              <a:t> </a:t>
            </a:r>
            <a:r>
              <a:rPr lang="en-US" sz="3200" dirty="0" err="1"/>
              <a:t>bttr</a:t>
            </a:r>
            <a:r>
              <a:rPr lang="en-US" sz="3200" dirty="0"/>
              <a:t>; </a:t>
            </a:r>
            <a:r>
              <a:rPr lang="en-US" sz="3200" dirty="0" err="1"/>
              <a:t>fr</a:t>
            </a:r>
            <a:r>
              <a:rPr lang="en-US" sz="3200" dirty="0"/>
              <a:t> as y </a:t>
            </a:r>
            <a:r>
              <a:rPr lang="en-US" sz="3200" dirty="0" err="1"/>
              <a:t>ar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/>
              <a:t>as </a:t>
            </a:r>
            <a:r>
              <a:rPr lang="en-US" sz="3200" dirty="0" err="1"/>
              <a:t>hndsm</a:t>
            </a:r>
            <a:r>
              <a:rPr lang="en-US" sz="3200" dirty="0"/>
              <a:t> as any of </a:t>
            </a:r>
            <a:r>
              <a:rPr lang="en-US" sz="3200" dirty="0" err="1"/>
              <a:t>thm</a:t>
            </a:r>
            <a:r>
              <a:rPr lang="en-US" sz="3200" dirty="0"/>
              <a:t>, Mr. </a:t>
            </a:r>
            <a:r>
              <a:rPr lang="en-US" sz="3200" dirty="0" err="1"/>
              <a:t>Bngly</a:t>
            </a:r>
            <a:r>
              <a:rPr lang="en-US" sz="3200" dirty="0"/>
              <a:t> </a:t>
            </a:r>
            <a:r>
              <a:rPr lang="en-US" sz="3200" dirty="0" err="1"/>
              <a:t>mght</a:t>
            </a:r>
            <a:r>
              <a:rPr lang="en-US" sz="3200" dirty="0"/>
              <a:t> </a:t>
            </a:r>
            <a:r>
              <a:rPr lang="en-US" sz="3200" dirty="0" err="1"/>
              <a:t>lk</a:t>
            </a:r>
            <a:r>
              <a:rPr lang="en-US" sz="3200" dirty="0"/>
              <a:t> y </a:t>
            </a:r>
            <a:r>
              <a:rPr lang="en-US" sz="3200" dirty="0" err="1"/>
              <a:t>th</a:t>
            </a:r>
            <a:r>
              <a:rPr lang="en-US" sz="3200" dirty="0"/>
              <a:t> </a:t>
            </a:r>
            <a:r>
              <a:rPr lang="en-US" sz="3200" dirty="0" err="1"/>
              <a:t>bst</a:t>
            </a:r>
            <a:r>
              <a:rPr lang="en-US" sz="3200" dirty="0"/>
              <a:t> of </a:t>
            </a:r>
            <a:r>
              <a:rPr lang="en-US" sz="3200" dirty="0" err="1"/>
              <a:t>th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prty</a:t>
            </a:r>
            <a:r>
              <a:rPr lang="en-US" sz="3200" dirty="0"/>
              <a:t>.”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“My dr, y </a:t>
            </a:r>
            <a:r>
              <a:rPr lang="en-US" sz="3200" dirty="0" err="1"/>
              <a:t>flttr</a:t>
            </a:r>
            <a:r>
              <a:rPr lang="en-US" sz="3200" dirty="0"/>
              <a:t> m. I </a:t>
            </a:r>
            <a:r>
              <a:rPr lang="en-US" sz="3200" dirty="0" err="1"/>
              <a:t>crtnly</a:t>
            </a:r>
            <a:r>
              <a:rPr lang="en-US" sz="3200" dirty="0"/>
              <a:t> _hv_ </a:t>
            </a:r>
            <a:r>
              <a:rPr lang="en-US" sz="3200" dirty="0" err="1"/>
              <a:t>hd</a:t>
            </a:r>
            <a:r>
              <a:rPr lang="en-US" sz="3200" dirty="0"/>
              <a:t> my </a:t>
            </a:r>
            <a:r>
              <a:rPr lang="en-US" sz="3200" dirty="0" err="1"/>
              <a:t>shr</a:t>
            </a:r>
            <a:r>
              <a:rPr lang="en-US" sz="3200" dirty="0"/>
              <a:t> of </a:t>
            </a:r>
            <a:r>
              <a:rPr lang="en-US" sz="3200" dirty="0" err="1"/>
              <a:t>bty</a:t>
            </a:r>
            <a:r>
              <a:rPr lang="en-US" sz="3200" dirty="0"/>
              <a:t>, </a:t>
            </a:r>
            <a:r>
              <a:rPr lang="en-US" sz="3200" dirty="0" err="1"/>
              <a:t>bt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/>
              <a:t>I d </a:t>
            </a:r>
            <a:r>
              <a:rPr lang="en-US" sz="3200" dirty="0" err="1"/>
              <a:t>nt</a:t>
            </a:r>
            <a:r>
              <a:rPr lang="en-US" sz="3200" dirty="0"/>
              <a:t> </a:t>
            </a:r>
            <a:r>
              <a:rPr lang="en-US" sz="3200" dirty="0" err="1"/>
              <a:t>prtnd</a:t>
            </a:r>
            <a:r>
              <a:rPr lang="en-US" sz="3200" dirty="0"/>
              <a:t> t b </a:t>
            </a:r>
            <a:r>
              <a:rPr lang="en-US" sz="3200" dirty="0" err="1"/>
              <a:t>anythng</a:t>
            </a:r>
            <a:r>
              <a:rPr lang="en-US" sz="3200" dirty="0"/>
              <a:t> </a:t>
            </a:r>
            <a:r>
              <a:rPr lang="en-US" sz="3200" dirty="0" err="1"/>
              <a:t>extrrdnry</a:t>
            </a:r>
            <a:r>
              <a:rPr lang="en-US" sz="3200" dirty="0"/>
              <a:t> nw. </a:t>
            </a:r>
            <a:r>
              <a:rPr lang="en-US" sz="3200" dirty="0" err="1"/>
              <a:t>Whn</a:t>
            </a:r>
            <a:r>
              <a:rPr lang="en-US" sz="3200" dirty="0"/>
              <a:t> a </a:t>
            </a:r>
            <a:r>
              <a:rPr lang="en-US" sz="3200" dirty="0" err="1"/>
              <a:t>wmn</a:t>
            </a:r>
            <a:r>
              <a:rPr lang="en-US" sz="3200" dirty="0"/>
              <a:t> </a:t>
            </a:r>
            <a:r>
              <a:rPr lang="en-US" sz="3200" dirty="0" err="1"/>
              <a:t>hs</a:t>
            </a:r>
            <a:r>
              <a:rPr lang="en-US" sz="3200" dirty="0"/>
              <a:t> </a:t>
            </a:r>
            <a:r>
              <a:rPr lang="en-US" sz="3200" dirty="0" err="1"/>
              <a:t>fv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grwn</a:t>
            </a:r>
            <a:r>
              <a:rPr lang="en-US" sz="3200" dirty="0"/>
              <a:t>-p </a:t>
            </a:r>
            <a:r>
              <a:rPr lang="en-US" sz="3200" dirty="0" err="1"/>
              <a:t>dghtrs</a:t>
            </a:r>
            <a:r>
              <a:rPr lang="en-US" sz="3200" dirty="0"/>
              <a:t>, </a:t>
            </a:r>
            <a:r>
              <a:rPr lang="en-US" sz="3200" dirty="0" err="1"/>
              <a:t>sh</a:t>
            </a:r>
            <a:r>
              <a:rPr lang="en-US" sz="3200" dirty="0"/>
              <a:t> </a:t>
            </a:r>
            <a:r>
              <a:rPr lang="en-US" sz="3200" dirty="0" err="1"/>
              <a:t>oght</a:t>
            </a:r>
            <a:r>
              <a:rPr lang="en-US" sz="3200" dirty="0"/>
              <a:t> t </a:t>
            </a:r>
            <a:r>
              <a:rPr lang="en-US" sz="3200" dirty="0" err="1"/>
              <a:t>gv</a:t>
            </a:r>
            <a:r>
              <a:rPr lang="en-US" sz="3200" dirty="0"/>
              <a:t> </a:t>
            </a:r>
            <a:r>
              <a:rPr lang="en-US" sz="3200" dirty="0" err="1"/>
              <a:t>ovr</a:t>
            </a:r>
            <a:r>
              <a:rPr lang="en-US" sz="3200" dirty="0"/>
              <a:t> </a:t>
            </a:r>
            <a:r>
              <a:rPr lang="en-US" sz="3200" dirty="0" err="1"/>
              <a:t>thnkng</a:t>
            </a:r>
            <a:r>
              <a:rPr lang="en-US" sz="3200" dirty="0"/>
              <a:t> of </a:t>
            </a:r>
            <a:r>
              <a:rPr lang="en-US" sz="3200" dirty="0" err="1"/>
              <a:t>hr</a:t>
            </a:r>
            <a:r>
              <a:rPr lang="en-US" sz="3200" dirty="0"/>
              <a:t> own </a:t>
            </a:r>
            <a:r>
              <a:rPr lang="en-US" sz="3200" dirty="0" err="1"/>
              <a:t>bty</a:t>
            </a:r>
            <a:r>
              <a:rPr lang="en-US" sz="3200" dirty="0"/>
              <a:t>.”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“n sch </a:t>
            </a:r>
            <a:r>
              <a:rPr lang="en-US" sz="3200" dirty="0" err="1"/>
              <a:t>css</a:t>
            </a:r>
            <a:r>
              <a:rPr lang="en-US" sz="3200" dirty="0"/>
              <a:t>, a </a:t>
            </a:r>
            <a:r>
              <a:rPr lang="en-US" sz="3200" dirty="0" err="1"/>
              <a:t>wmn</a:t>
            </a:r>
            <a:r>
              <a:rPr lang="en-US" sz="3200" dirty="0"/>
              <a:t> </a:t>
            </a:r>
            <a:r>
              <a:rPr lang="en-US" sz="3200" dirty="0" err="1"/>
              <a:t>hs</a:t>
            </a:r>
            <a:r>
              <a:rPr lang="en-US" sz="3200" dirty="0"/>
              <a:t> </a:t>
            </a:r>
            <a:r>
              <a:rPr lang="en-US" sz="3200" dirty="0" err="1"/>
              <a:t>nt</a:t>
            </a:r>
            <a:r>
              <a:rPr lang="en-US" sz="3200" dirty="0"/>
              <a:t> </a:t>
            </a:r>
            <a:r>
              <a:rPr lang="en-US" sz="3200" dirty="0" err="1"/>
              <a:t>oftn</a:t>
            </a:r>
            <a:r>
              <a:rPr lang="en-US" sz="3200" dirty="0"/>
              <a:t> </a:t>
            </a:r>
            <a:r>
              <a:rPr lang="en-US" sz="3200" dirty="0" err="1"/>
              <a:t>mch</a:t>
            </a:r>
            <a:r>
              <a:rPr lang="en-US" sz="3200" dirty="0"/>
              <a:t> </a:t>
            </a:r>
            <a:r>
              <a:rPr lang="en-US" sz="3200" dirty="0" err="1"/>
              <a:t>bty</a:t>
            </a:r>
            <a:r>
              <a:rPr lang="en-US" sz="3200" dirty="0"/>
              <a:t> t </a:t>
            </a:r>
            <a:r>
              <a:rPr lang="en-US" sz="3200" dirty="0" err="1"/>
              <a:t>thnk</a:t>
            </a:r>
            <a:r>
              <a:rPr lang="en-US" sz="3200" dirty="0"/>
              <a:t> of.” </a:t>
            </a:r>
          </a:p>
          <a:p>
            <a:pPr marL="0" indent="0">
              <a:buNone/>
            </a:pPr>
            <a:r>
              <a:rPr lang="en-US" sz="3200" dirty="0"/>
              <a:t>“</a:t>
            </a:r>
            <a:r>
              <a:rPr lang="en-US" sz="3200" dirty="0" err="1"/>
              <a:t>Bt</a:t>
            </a:r>
            <a:r>
              <a:rPr lang="en-US" sz="3200" dirty="0"/>
              <a:t>, my dr, y </a:t>
            </a:r>
            <a:r>
              <a:rPr lang="en-US" sz="3200" dirty="0" err="1"/>
              <a:t>mst</a:t>
            </a:r>
            <a:r>
              <a:rPr lang="en-US" sz="3200" dirty="0"/>
              <a:t> </a:t>
            </a:r>
            <a:r>
              <a:rPr lang="en-US" sz="3200" dirty="0" err="1"/>
              <a:t>indd</a:t>
            </a:r>
            <a:r>
              <a:rPr lang="en-US" sz="3200" dirty="0"/>
              <a:t> g and s Mr. </a:t>
            </a:r>
            <a:r>
              <a:rPr lang="en-US" sz="3200" dirty="0" err="1"/>
              <a:t>Bngly</a:t>
            </a:r>
            <a:r>
              <a:rPr lang="en-US" sz="3200" dirty="0"/>
              <a:t> </a:t>
            </a:r>
            <a:r>
              <a:rPr lang="en-US" sz="3200" dirty="0" err="1"/>
              <a:t>whn</a:t>
            </a:r>
            <a:r>
              <a:rPr lang="en-US" sz="3200" dirty="0"/>
              <a:t> h </a:t>
            </a:r>
            <a:r>
              <a:rPr lang="en-US" sz="3200" dirty="0" err="1"/>
              <a:t>cms</a:t>
            </a:r>
            <a:r>
              <a:rPr lang="en-US" sz="3200" dirty="0"/>
              <a:t> int </a:t>
            </a:r>
          </a:p>
          <a:p>
            <a:pPr marL="0" indent="0">
              <a:buNone/>
            </a:pPr>
            <a:r>
              <a:rPr lang="en-US" sz="3200" dirty="0" err="1"/>
              <a:t>th</a:t>
            </a:r>
            <a:r>
              <a:rPr lang="en-US" sz="3200" dirty="0"/>
              <a:t> </a:t>
            </a:r>
            <a:r>
              <a:rPr lang="en-US" sz="3200" dirty="0" err="1"/>
              <a:t>nghbrhd</a:t>
            </a:r>
            <a:r>
              <a:rPr lang="en-US" sz="3200" dirty="0"/>
              <a:t>.”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“t is </a:t>
            </a:r>
            <a:r>
              <a:rPr lang="en-US" sz="3200" dirty="0" err="1"/>
              <a:t>mr</a:t>
            </a:r>
            <a:r>
              <a:rPr lang="en-US" sz="3200" dirty="0"/>
              <a:t> </a:t>
            </a:r>
            <a:r>
              <a:rPr lang="en-US" sz="3200" dirty="0" err="1"/>
              <a:t>thn</a:t>
            </a:r>
            <a:r>
              <a:rPr lang="en-US" sz="3200" dirty="0"/>
              <a:t> I </a:t>
            </a:r>
            <a:r>
              <a:rPr lang="en-US" sz="3200" dirty="0" err="1"/>
              <a:t>engg</a:t>
            </a:r>
            <a:r>
              <a:rPr lang="en-US" sz="3200" dirty="0"/>
              <a:t> </a:t>
            </a:r>
            <a:r>
              <a:rPr lang="en-US" sz="3200" dirty="0" err="1"/>
              <a:t>fr</a:t>
            </a:r>
            <a:r>
              <a:rPr lang="en-US" sz="3200" dirty="0"/>
              <a:t>, I </a:t>
            </a:r>
            <a:r>
              <a:rPr lang="en-US" sz="3200" dirty="0" err="1"/>
              <a:t>assr</a:t>
            </a:r>
            <a:r>
              <a:rPr lang="en-US" sz="3200" dirty="0"/>
              <a:t> y.”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</a:t>
            </a:r>
            <a:r>
              <a:rPr lang="en-US" sz="3200" dirty="0" err="1"/>
              <a:t>Bt</a:t>
            </a:r>
            <a:r>
              <a:rPr lang="en-US" sz="3200" dirty="0"/>
              <a:t> </a:t>
            </a:r>
            <a:r>
              <a:rPr lang="en-US" sz="3200" dirty="0" err="1"/>
              <a:t>cnsdr</a:t>
            </a:r>
            <a:r>
              <a:rPr lang="en-US" sz="3200" dirty="0"/>
              <a:t> yr </a:t>
            </a:r>
            <a:r>
              <a:rPr lang="en-US" sz="3200" dirty="0" err="1"/>
              <a:t>dghtrs</a:t>
            </a:r>
            <a:r>
              <a:rPr lang="en-US" sz="3200" dirty="0"/>
              <a:t>. Only </a:t>
            </a:r>
            <a:r>
              <a:rPr lang="en-US" sz="3200" dirty="0" err="1"/>
              <a:t>thnk</a:t>
            </a:r>
            <a:r>
              <a:rPr lang="en-US" sz="3200" dirty="0"/>
              <a:t> </a:t>
            </a:r>
            <a:r>
              <a:rPr lang="en-US" sz="3200" dirty="0" err="1"/>
              <a:t>wht</a:t>
            </a:r>
            <a:r>
              <a:rPr lang="en-US" sz="3200" dirty="0"/>
              <a:t> an </a:t>
            </a:r>
            <a:r>
              <a:rPr lang="en-US" sz="3200" dirty="0" err="1"/>
              <a:t>estblshmnt</a:t>
            </a:r>
            <a:r>
              <a:rPr lang="en-US" sz="3200" dirty="0"/>
              <a:t> it </a:t>
            </a:r>
            <a:r>
              <a:rPr lang="en-US" sz="3200" dirty="0" err="1"/>
              <a:t>wld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/>
              <a:t>b </a:t>
            </a:r>
            <a:r>
              <a:rPr lang="en-US" sz="3200" dirty="0" err="1"/>
              <a:t>fr</a:t>
            </a:r>
            <a:r>
              <a:rPr lang="en-US" sz="3200" dirty="0"/>
              <a:t> on of </a:t>
            </a:r>
            <a:r>
              <a:rPr lang="en-US" sz="3200" dirty="0" err="1"/>
              <a:t>thm</a:t>
            </a:r>
            <a:r>
              <a:rPr lang="en-US" sz="3200" dirty="0"/>
              <a:t>. Sr </a:t>
            </a:r>
            <a:r>
              <a:rPr lang="en-US" sz="3200" dirty="0" err="1"/>
              <a:t>Wllm</a:t>
            </a:r>
            <a:r>
              <a:rPr lang="en-US" sz="3200" dirty="0"/>
              <a:t> and </a:t>
            </a:r>
            <a:r>
              <a:rPr lang="en-US" sz="3200" dirty="0" err="1"/>
              <a:t>Ldy</a:t>
            </a:r>
            <a:r>
              <a:rPr lang="en-US" sz="3200" dirty="0"/>
              <a:t> Lcs </a:t>
            </a:r>
            <a:r>
              <a:rPr lang="en-US" sz="3200" dirty="0" err="1"/>
              <a:t>ar</a:t>
            </a:r>
            <a:r>
              <a:rPr lang="en-US" sz="3200" dirty="0"/>
              <a:t> </a:t>
            </a:r>
            <a:r>
              <a:rPr lang="en-US" sz="3200" dirty="0" err="1"/>
              <a:t>dtrmnd</a:t>
            </a:r>
            <a:r>
              <a:rPr lang="en-US" sz="3200" dirty="0"/>
              <a:t> t g, </a:t>
            </a:r>
          </a:p>
          <a:p>
            <a:pPr marL="0" indent="0">
              <a:buNone/>
            </a:pPr>
            <a:r>
              <a:rPr lang="en-US" sz="3200" dirty="0" err="1"/>
              <a:t>mrly</a:t>
            </a:r>
            <a:r>
              <a:rPr lang="en-US" sz="3200" dirty="0"/>
              <a:t> on </a:t>
            </a:r>
            <a:r>
              <a:rPr lang="en-US" sz="3200" dirty="0" err="1"/>
              <a:t>tht</a:t>
            </a:r>
            <a:r>
              <a:rPr lang="en-US" sz="3200" dirty="0"/>
              <a:t> </a:t>
            </a:r>
            <a:r>
              <a:rPr lang="en-US" sz="3200" dirty="0" err="1"/>
              <a:t>accnt</a:t>
            </a:r>
            <a:r>
              <a:rPr lang="en-US" sz="3200" dirty="0"/>
              <a:t>; </a:t>
            </a:r>
            <a:r>
              <a:rPr lang="en-US" sz="3200" dirty="0" err="1"/>
              <a:t>fr</a:t>
            </a:r>
            <a:r>
              <a:rPr lang="en-US" sz="3200" dirty="0"/>
              <a:t> in </a:t>
            </a:r>
            <a:r>
              <a:rPr lang="en-US" sz="3200" dirty="0" err="1"/>
              <a:t>gnrl</a:t>
            </a:r>
            <a:r>
              <a:rPr lang="en-US" sz="3200" dirty="0"/>
              <a:t>, y </a:t>
            </a:r>
            <a:r>
              <a:rPr lang="en-US" sz="3200" dirty="0" err="1"/>
              <a:t>knw</a:t>
            </a:r>
            <a:r>
              <a:rPr lang="en-US" sz="3200" dirty="0"/>
              <a:t>, thy </a:t>
            </a:r>
            <a:r>
              <a:rPr lang="en-US" sz="3200" dirty="0" err="1"/>
              <a:t>vst</a:t>
            </a:r>
            <a:r>
              <a:rPr lang="en-US" sz="3200" dirty="0"/>
              <a:t> n </a:t>
            </a:r>
            <a:r>
              <a:rPr lang="en-US" sz="3200" dirty="0" err="1"/>
              <a:t>nw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cmrs</a:t>
            </a:r>
            <a:r>
              <a:rPr lang="en-US" sz="3200" dirty="0"/>
              <a:t>. </a:t>
            </a:r>
            <a:r>
              <a:rPr lang="en-US" sz="3200" dirty="0" err="1"/>
              <a:t>Indd</a:t>
            </a:r>
            <a:r>
              <a:rPr lang="en-US" sz="3200" dirty="0"/>
              <a:t> y </a:t>
            </a:r>
            <a:r>
              <a:rPr lang="en-US" sz="3200" dirty="0" err="1"/>
              <a:t>mst</a:t>
            </a:r>
            <a:r>
              <a:rPr lang="en-US" sz="3200" dirty="0"/>
              <a:t> g, </a:t>
            </a:r>
            <a:r>
              <a:rPr lang="en-US" sz="3200" dirty="0" err="1"/>
              <a:t>fr</a:t>
            </a:r>
            <a:r>
              <a:rPr lang="en-US" sz="3200" dirty="0"/>
              <a:t> it </a:t>
            </a:r>
            <a:r>
              <a:rPr lang="en-US" sz="3200" dirty="0" err="1"/>
              <a:t>wll</a:t>
            </a:r>
            <a:r>
              <a:rPr lang="en-US" sz="3200" dirty="0"/>
              <a:t> b </a:t>
            </a:r>
            <a:r>
              <a:rPr lang="en-US" sz="3200" dirty="0" err="1"/>
              <a:t>impssbl</a:t>
            </a:r>
            <a:r>
              <a:rPr lang="en-US" sz="3200" dirty="0"/>
              <a:t> </a:t>
            </a:r>
            <a:r>
              <a:rPr lang="en-US" sz="3200" dirty="0" err="1"/>
              <a:t>fr</a:t>
            </a:r>
            <a:r>
              <a:rPr lang="en-US" sz="3200" dirty="0"/>
              <a:t> _s_ t </a:t>
            </a:r>
            <a:r>
              <a:rPr lang="en-US" sz="3200" dirty="0" err="1"/>
              <a:t>vst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/>
              <a:t>hm, if y d nt.”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“Y </a:t>
            </a:r>
            <a:r>
              <a:rPr lang="en-US" sz="3200" dirty="0" err="1"/>
              <a:t>ar</a:t>
            </a:r>
            <a:r>
              <a:rPr lang="en-US" sz="3200" dirty="0"/>
              <a:t> </a:t>
            </a:r>
            <a:r>
              <a:rPr lang="en-US" sz="3200" dirty="0" err="1"/>
              <a:t>ovr</a:t>
            </a:r>
            <a:r>
              <a:rPr lang="en-US" sz="3200" dirty="0"/>
              <a:t> </a:t>
            </a:r>
            <a:r>
              <a:rPr lang="en-US" sz="3200" dirty="0" err="1"/>
              <a:t>scrpls</a:t>
            </a:r>
            <a:r>
              <a:rPr lang="en-US" sz="3200" dirty="0"/>
              <a:t>, </a:t>
            </a:r>
            <a:r>
              <a:rPr lang="en-US" sz="3200" dirty="0" err="1"/>
              <a:t>srly</a:t>
            </a:r>
            <a:r>
              <a:rPr lang="en-US" sz="3200" dirty="0"/>
              <a:t>. I dr </a:t>
            </a:r>
            <a:r>
              <a:rPr lang="en-US" sz="3200" dirty="0" err="1"/>
              <a:t>sy</a:t>
            </a:r>
            <a:r>
              <a:rPr lang="en-US" sz="3200" dirty="0"/>
              <a:t> Mr. </a:t>
            </a:r>
            <a:r>
              <a:rPr lang="en-US" sz="3200" dirty="0" err="1"/>
              <a:t>Bngly</a:t>
            </a:r>
            <a:r>
              <a:rPr lang="en-US" sz="3200" dirty="0"/>
              <a:t> </a:t>
            </a:r>
            <a:r>
              <a:rPr lang="en-US" sz="3200" dirty="0" err="1"/>
              <a:t>wll</a:t>
            </a:r>
            <a:r>
              <a:rPr lang="en-US" sz="3200" dirty="0"/>
              <a:t> b </a:t>
            </a:r>
            <a:r>
              <a:rPr lang="en-US" sz="3200" dirty="0" err="1"/>
              <a:t>vry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gld</a:t>
            </a:r>
            <a:r>
              <a:rPr lang="en-US" sz="3200" dirty="0"/>
              <a:t> t s y; and I </a:t>
            </a:r>
            <a:r>
              <a:rPr lang="en-US" sz="3200" dirty="0" err="1"/>
              <a:t>wll</a:t>
            </a:r>
            <a:r>
              <a:rPr lang="en-US" sz="3200" dirty="0"/>
              <a:t> </a:t>
            </a:r>
            <a:r>
              <a:rPr lang="en-US" sz="3200" dirty="0" err="1"/>
              <a:t>snd</a:t>
            </a:r>
            <a:r>
              <a:rPr lang="en-US" sz="3200" dirty="0"/>
              <a:t> a </a:t>
            </a:r>
            <a:r>
              <a:rPr lang="en-US" sz="3200" dirty="0" err="1"/>
              <a:t>fw</a:t>
            </a:r>
            <a:r>
              <a:rPr lang="en-US" sz="3200" dirty="0"/>
              <a:t> </a:t>
            </a:r>
            <a:r>
              <a:rPr lang="en-US" sz="3200" dirty="0" err="1"/>
              <a:t>lns</a:t>
            </a:r>
            <a:r>
              <a:rPr lang="en-US" sz="3200" dirty="0"/>
              <a:t> by y t </a:t>
            </a:r>
            <a:r>
              <a:rPr lang="en-US" sz="3200" dirty="0" err="1"/>
              <a:t>assr</a:t>
            </a:r>
            <a:r>
              <a:rPr lang="en-US" sz="3200" dirty="0"/>
              <a:t> hm of my </a:t>
            </a:r>
          </a:p>
          <a:p>
            <a:pPr marL="0" indent="0">
              <a:buNone/>
            </a:pPr>
            <a:r>
              <a:rPr lang="en-US" sz="3200" dirty="0" err="1"/>
              <a:t>hrty</a:t>
            </a:r>
            <a:r>
              <a:rPr lang="en-US" sz="3200" dirty="0"/>
              <a:t> </a:t>
            </a:r>
            <a:r>
              <a:rPr lang="en-US" sz="3200" dirty="0" err="1"/>
              <a:t>cnsnt</a:t>
            </a:r>
            <a:r>
              <a:rPr lang="en-US" sz="3200" dirty="0"/>
              <a:t> t </a:t>
            </a:r>
            <a:r>
              <a:rPr lang="en-US" sz="3200" dirty="0" err="1"/>
              <a:t>hs</a:t>
            </a:r>
            <a:r>
              <a:rPr lang="en-US" sz="3200" dirty="0"/>
              <a:t> </a:t>
            </a:r>
            <a:r>
              <a:rPr lang="en-US" sz="3200" dirty="0" err="1"/>
              <a:t>mrryng</a:t>
            </a:r>
            <a:r>
              <a:rPr lang="en-US" sz="3200" dirty="0"/>
              <a:t> </a:t>
            </a:r>
            <a:r>
              <a:rPr lang="en-US" sz="3200" dirty="0" err="1"/>
              <a:t>whchvr</a:t>
            </a:r>
            <a:r>
              <a:rPr lang="en-US" sz="3200" dirty="0"/>
              <a:t> h </a:t>
            </a:r>
            <a:r>
              <a:rPr lang="en-US" sz="3200" dirty="0" err="1"/>
              <a:t>chss</a:t>
            </a:r>
            <a:r>
              <a:rPr lang="en-US" sz="3200" dirty="0"/>
              <a:t> of </a:t>
            </a:r>
            <a:r>
              <a:rPr lang="en-US" sz="3200" dirty="0" err="1"/>
              <a:t>th</a:t>
            </a:r>
            <a:r>
              <a:rPr lang="en-US" sz="3200" dirty="0"/>
              <a:t> </a:t>
            </a:r>
            <a:r>
              <a:rPr lang="en-US" sz="3200" dirty="0" err="1"/>
              <a:t>grls</a:t>
            </a:r>
            <a:r>
              <a:rPr lang="en-US" sz="3200" dirty="0"/>
              <a:t>--</a:t>
            </a:r>
            <a:r>
              <a:rPr lang="en-US" sz="3200" dirty="0" err="1"/>
              <a:t>thgh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/>
              <a:t>I </a:t>
            </a:r>
            <a:r>
              <a:rPr lang="en-US" sz="3200" dirty="0" err="1"/>
              <a:t>mst</a:t>
            </a:r>
            <a:r>
              <a:rPr lang="en-US" sz="3200" dirty="0"/>
              <a:t> </a:t>
            </a:r>
            <a:r>
              <a:rPr lang="en-US" sz="3200" dirty="0" err="1"/>
              <a:t>thrw</a:t>
            </a:r>
            <a:r>
              <a:rPr lang="en-US" sz="3200" dirty="0"/>
              <a:t> in a </a:t>
            </a:r>
            <a:r>
              <a:rPr lang="en-US" sz="3200" dirty="0" err="1"/>
              <a:t>gd</a:t>
            </a:r>
            <a:r>
              <a:rPr lang="en-US" sz="3200" dirty="0"/>
              <a:t> </a:t>
            </a:r>
            <a:r>
              <a:rPr lang="en-US" sz="3200" dirty="0" err="1"/>
              <a:t>wrd</a:t>
            </a:r>
            <a:r>
              <a:rPr lang="en-US" sz="3200" dirty="0"/>
              <a:t> </a:t>
            </a:r>
            <a:r>
              <a:rPr lang="en-US" sz="3200" dirty="0" err="1"/>
              <a:t>fr</a:t>
            </a:r>
            <a:r>
              <a:rPr lang="en-US" sz="3200" dirty="0"/>
              <a:t> my </a:t>
            </a:r>
            <a:r>
              <a:rPr lang="en-US" sz="3200" dirty="0" err="1"/>
              <a:t>lttl</a:t>
            </a:r>
            <a:r>
              <a:rPr lang="en-US" sz="3200" dirty="0"/>
              <a:t> </a:t>
            </a:r>
            <a:r>
              <a:rPr lang="en-US" sz="3200" dirty="0" err="1"/>
              <a:t>Lzzy</a:t>
            </a:r>
            <a:r>
              <a:rPr lang="en-US" sz="3200" dirty="0"/>
              <a:t>.”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 </a:t>
            </a:r>
            <a:r>
              <a:rPr lang="en-US" sz="3200" dirty="0" err="1"/>
              <a:t>dsr</a:t>
            </a:r>
            <a:r>
              <a:rPr lang="en-US" sz="3200" dirty="0"/>
              <a:t> y </a:t>
            </a:r>
            <a:r>
              <a:rPr lang="en-US" sz="3200" dirty="0" err="1"/>
              <a:t>wll</a:t>
            </a:r>
            <a:r>
              <a:rPr lang="en-US" sz="3200" dirty="0"/>
              <a:t> d n sch </a:t>
            </a:r>
            <a:r>
              <a:rPr lang="en-US" sz="3200" dirty="0" err="1"/>
              <a:t>thng</a:t>
            </a:r>
            <a:r>
              <a:rPr lang="en-US" sz="3200" dirty="0"/>
              <a:t>. </a:t>
            </a:r>
            <a:r>
              <a:rPr lang="en-US" sz="3200" dirty="0" err="1"/>
              <a:t>Lzzy</a:t>
            </a:r>
            <a:r>
              <a:rPr lang="en-US" sz="3200" dirty="0"/>
              <a:t> is </a:t>
            </a:r>
            <a:r>
              <a:rPr lang="en-US" sz="3200" dirty="0" err="1"/>
              <a:t>nt</a:t>
            </a:r>
            <a:r>
              <a:rPr lang="en-US" sz="3200" dirty="0"/>
              <a:t> a </a:t>
            </a:r>
            <a:r>
              <a:rPr lang="en-US" sz="3200" dirty="0" err="1"/>
              <a:t>bt</a:t>
            </a:r>
            <a:r>
              <a:rPr lang="en-US" sz="3200" dirty="0"/>
              <a:t> </a:t>
            </a:r>
            <a:r>
              <a:rPr lang="en-US" sz="3200" dirty="0" err="1"/>
              <a:t>bttr</a:t>
            </a:r>
            <a:r>
              <a:rPr lang="en-US" sz="3200" dirty="0"/>
              <a:t> </a:t>
            </a:r>
            <a:r>
              <a:rPr lang="en-US" sz="3200" dirty="0" err="1"/>
              <a:t>thn</a:t>
            </a:r>
            <a:r>
              <a:rPr lang="en-US" sz="3200" dirty="0"/>
              <a:t> </a:t>
            </a:r>
            <a:r>
              <a:rPr lang="en-US" sz="3200" dirty="0" err="1"/>
              <a:t>th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othrs</a:t>
            </a:r>
            <a:r>
              <a:rPr lang="en-US" sz="3200" dirty="0"/>
              <a:t>: and I am </a:t>
            </a:r>
            <a:r>
              <a:rPr lang="en-US" sz="3200" dirty="0" err="1"/>
              <a:t>sr</a:t>
            </a:r>
            <a:r>
              <a:rPr lang="en-US" sz="3200" dirty="0"/>
              <a:t> </a:t>
            </a:r>
            <a:r>
              <a:rPr lang="en-US" sz="3200" dirty="0" err="1"/>
              <a:t>sh</a:t>
            </a:r>
            <a:r>
              <a:rPr lang="en-US" sz="3200" dirty="0"/>
              <a:t> is </a:t>
            </a:r>
            <a:r>
              <a:rPr lang="en-US" sz="3200" dirty="0" err="1"/>
              <a:t>nt</a:t>
            </a:r>
            <a:r>
              <a:rPr lang="en-US" sz="3200" dirty="0"/>
              <a:t> </a:t>
            </a:r>
            <a:r>
              <a:rPr lang="en-US" sz="3200" dirty="0" err="1"/>
              <a:t>hlf</a:t>
            </a:r>
            <a:r>
              <a:rPr lang="en-US" sz="3200" dirty="0"/>
              <a:t> s </a:t>
            </a:r>
            <a:r>
              <a:rPr lang="en-US" sz="3200" dirty="0" err="1"/>
              <a:t>hndsm</a:t>
            </a:r>
            <a:r>
              <a:rPr lang="en-US" sz="3200" dirty="0"/>
              <a:t> as Jn, nr </a:t>
            </a:r>
            <a:r>
              <a:rPr lang="en-US" sz="3200" dirty="0" err="1"/>
              <a:t>hlf</a:t>
            </a:r>
            <a:r>
              <a:rPr lang="en-US" sz="3200" dirty="0"/>
              <a:t> s </a:t>
            </a:r>
          </a:p>
          <a:p>
            <a:pPr marL="0" indent="0">
              <a:buNone/>
            </a:pPr>
            <a:r>
              <a:rPr lang="en-US" sz="3200" dirty="0" err="1"/>
              <a:t>gd-hmrd</a:t>
            </a:r>
            <a:r>
              <a:rPr lang="en-US" sz="3200" dirty="0"/>
              <a:t> as </a:t>
            </a:r>
            <a:r>
              <a:rPr lang="en-US" sz="3200" dirty="0" err="1"/>
              <a:t>Lyd</a:t>
            </a:r>
            <a:r>
              <a:rPr lang="en-US" sz="3200" dirty="0"/>
              <a:t>. </a:t>
            </a:r>
            <a:r>
              <a:rPr lang="en-US" sz="3200" dirty="0" err="1"/>
              <a:t>Bt</a:t>
            </a:r>
            <a:r>
              <a:rPr lang="en-US" sz="3200" dirty="0"/>
              <a:t> y </a:t>
            </a:r>
            <a:r>
              <a:rPr lang="en-US" sz="3200" dirty="0" err="1"/>
              <a:t>ar</a:t>
            </a:r>
            <a:r>
              <a:rPr lang="en-US" sz="3200" dirty="0"/>
              <a:t> </a:t>
            </a:r>
            <a:r>
              <a:rPr lang="en-US" sz="3200" dirty="0" err="1"/>
              <a:t>alwys</a:t>
            </a:r>
            <a:r>
              <a:rPr lang="en-US" sz="3200" dirty="0"/>
              <a:t> </a:t>
            </a:r>
            <a:r>
              <a:rPr lang="en-US" sz="3200" dirty="0" err="1"/>
              <a:t>gvng</a:t>
            </a:r>
            <a:r>
              <a:rPr lang="en-US" sz="3200" dirty="0"/>
              <a:t> _</a:t>
            </a:r>
            <a:r>
              <a:rPr lang="en-US" sz="3200" dirty="0" err="1"/>
              <a:t>hr</a:t>
            </a:r>
            <a:r>
              <a:rPr lang="en-US" sz="3200" dirty="0"/>
              <a:t>_ </a:t>
            </a:r>
            <a:r>
              <a:rPr lang="en-US" sz="3200" dirty="0" err="1"/>
              <a:t>th</a:t>
            </a:r>
            <a:r>
              <a:rPr lang="en-US" sz="3200" dirty="0"/>
              <a:t> </a:t>
            </a:r>
            <a:r>
              <a:rPr lang="en-US" sz="3200" dirty="0" err="1"/>
              <a:t>prfrnc</a:t>
            </a:r>
            <a:r>
              <a:rPr lang="en-US" sz="3200" dirty="0"/>
              <a:t>.”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“Thy hv </a:t>
            </a:r>
            <a:r>
              <a:rPr lang="en-US" sz="3200" dirty="0" err="1"/>
              <a:t>nn</a:t>
            </a:r>
            <a:r>
              <a:rPr lang="en-US" sz="3200" dirty="0"/>
              <a:t> of </a:t>
            </a:r>
            <a:r>
              <a:rPr lang="en-US" sz="3200" dirty="0" err="1"/>
              <a:t>thm</a:t>
            </a:r>
            <a:r>
              <a:rPr lang="en-US" sz="3200" dirty="0"/>
              <a:t> </a:t>
            </a:r>
            <a:r>
              <a:rPr lang="en-US" sz="3200" dirty="0" err="1"/>
              <a:t>mch</a:t>
            </a:r>
            <a:r>
              <a:rPr lang="en-US" sz="3200" dirty="0"/>
              <a:t> t </a:t>
            </a:r>
            <a:r>
              <a:rPr lang="en-US" sz="3200" dirty="0" err="1"/>
              <a:t>rcmmnd</a:t>
            </a:r>
            <a:r>
              <a:rPr lang="en-US" sz="3200" dirty="0"/>
              <a:t> </a:t>
            </a:r>
            <a:r>
              <a:rPr lang="en-US" sz="3200" dirty="0" err="1"/>
              <a:t>thm</a:t>
            </a:r>
            <a:r>
              <a:rPr lang="en-US" sz="3200" dirty="0"/>
              <a:t>,” </a:t>
            </a:r>
            <a:r>
              <a:rPr lang="en-US" sz="3200" dirty="0" err="1"/>
              <a:t>rpld</a:t>
            </a:r>
            <a:r>
              <a:rPr lang="en-US" sz="3200" dirty="0"/>
              <a:t> h: “thy </a:t>
            </a:r>
            <a:r>
              <a:rPr lang="en-US" sz="3200" dirty="0" err="1"/>
              <a:t>ar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/>
              <a:t>all </a:t>
            </a:r>
            <a:r>
              <a:rPr lang="en-US" sz="3200" dirty="0" err="1"/>
              <a:t>slly</a:t>
            </a:r>
            <a:r>
              <a:rPr lang="en-US" sz="3200" dirty="0"/>
              <a:t> and </a:t>
            </a:r>
            <a:r>
              <a:rPr lang="en-US" sz="3200" dirty="0" err="1"/>
              <a:t>ignrnt</a:t>
            </a:r>
            <a:r>
              <a:rPr lang="en-US" sz="3200" dirty="0"/>
              <a:t> </a:t>
            </a:r>
            <a:r>
              <a:rPr lang="en-US" sz="3200" dirty="0" err="1"/>
              <a:t>lk</a:t>
            </a:r>
            <a:r>
              <a:rPr lang="en-US" sz="3200" dirty="0"/>
              <a:t> </a:t>
            </a:r>
            <a:r>
              <a:rPr lang="en-US" sz="3200" dirty="0" err="1"/>
              <a:t>othr</a:t>
            </a:r>
            <a:r>
              <a:rPr lang="en-US" sz="3200" dirty="0"/>
              <a:t> </a:t>
            </a:r>
            <a:r>
              <a:rPr lang="en-US" sz="3200" dirty="0" err="1"/>
              <a:t>grls</a:t>
            </a:r>
            <a:r>
              <a:rPr lang="en-US" sz="3200" dirty="0"/>
              <a:t>; </a:t>
            </a:r>
            <a:r>
              <a:rPr lang="en-US" sz="3200" dirty="0" err="1"/>
              <a:t>bt</a:t>
            </a:r>
            <a:r>
              <a:rPr lang="en-US" sz="3200" dirty="0"/>
              <a:t> </a:t>
            </a:r>
            <a:r>
              <a:rPr lang="en-US" sz="3200" dirty="0" err="1"/>
              <a:t>Lzzy</a:t>
            </a:r>
            <a:r>
              <a:rPr lang="en-US" sz="3200" dirty="0"/>
              <a:t> </a:t>
            </a:r>
            <a:r>
              <a:rPr lang="en-US" sz="3200" dirty="0" err="1"/>
              <a:t>hs</a:t>
            </a:r>
            <a:r>
              <a:rPr lang="en-US" sz="3200" dirty="0"/>
              <a:t> </a:t>
            </a:r>
            <a:r>
              <a:rPr lang="en-US" sz="3200" dirty="0" err="1"/>
              <a:t>smthng</a:t>
            </a:r>
            <a:r>
              <a:rPr lang="en-US" sz="3200" dirty="0"/>
              <a:t> </a:t>
            </a:r>
            <a:r>
              <a:rPr lang="en-US" sz="3200" dirty="0" err="1"/>
              <a:t>mr</a:t>
            </a:r>
            <a:r>
              <a:rPr lang="en-US" sz="3200" dirty="0"/>
              <a:t> of </a:t>
            </a:r>
          </a:p>
          <a:p>
            <a:pPr marL="0" indent="0">
              <a:buNone/>
            </a:pPr>
            <a:r>
              <a:rPr lang="en-US" sz="3200" dirty="0" err="1"/>
              <a:t>qcknss</a:t>
            </a:r>
            <a:r>
              <a:rPr lang="en-US" sz="3200" dirty="0"/>
              <a:t> </a:t>
            </a:r>
            <a:r>
              <a:rPr lang="en-US" sz="3200" dirty="0" err="1"/>
              <a:t>thn</a:t>
            </a:r>
            <a:r>
              <a:rPr lang="en-US" sz="3200" dirty="0"/>
              <a:t> </a:t>
            </a:r>
            <a:r>
              <a:rPr lang="en-US" sz="3200" dirty="0" err="1"/>
              <a:t>hr</a:t>
            </a:r>
            <a:r>
              <a:rPr lang="en-US" sz="3200" dirty="0"/>
              <a:t> </a:t>
            </a:r>
            <a:r>
              <a:rPr lang="en-US" sz="3200" dirty="0" err="1"/>
              <a:t>sstrs</a:t>
            </a:r>
            <a:r>
              <a:rPr lang="en-US" sz="3200" dirty="0"/>
              <a:t>.”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“Mr. </a:t>
            </a:r>
            <a:r>
              <a:rPr lang="en-US" sz="3200" dirty="0" err="1"/>
              <a:t>Bnnt</a:t>
            </a:r>
            <a:r>
              <a:rPr lang="en-US" sz="3200" dirty="0"/>
              <a:t>, </a:t>
            </a:r>
            <a:r>
              <a:rPr lang="en-US" sz="3200" dirty="0" err="1"/>
              <a:t>hw</a:t>
            </a:r>
            <a:r>
              <a:rPr lang="en-US" sz="3200" dirty="0"/>
              <a:t> </a:t>
            </a:r>
            <a:r>
              <a:rPr lang="en-US" sz="3200" dirty="0" err="1"/>
              <a:t>cn</a:t>
            </a:r>
            <a:r>
              <a:rPr lang="en-US" sz="3200" dirty="0"/>
              <a:t> y abs yr own </a:t>
            </a:r>
            <a:r>
              <a:rPr lang="en-US" sz="3200" dirty="0" err="1"/>
              <a:t>chldrn</a:t>
            </a:r>
            <a:r>
              <a:rPr lang="en-US" sz="3200" dirty="0"/>
              <a:t> in sch a </a:t>
            </a:r>
            <a:r>
              <a:rPr lang="en-US" sz="3200" dirty="0" err="1"/>
              <a:t>wy</a:t>
            </a:r>
            <a:r>
              <a:rPr lang="en-US" sz="3200" dirty="0"/>
              <a:t>? Y </a:t>
            </a:r>
            <a:r>
              <a:rPr lang="en-US" sz="3200" dirty="0" err="1"/>
              <a:t>tk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dlght</a:t>
            </a:r>
            <a:r>
              <a:rPr lang="en-US" sz="3200" dirty="0"/>
              <a:t> in </a:t>
            </a:r>
            <a:r>
              <a:rPr lang="en-US" sz="3200" dirty="0" err="1"/>
              <a:t>vxng</a:t>
            </a:r>
            <a:r>
              <a:rPr lang="en-US" sz="3200" dirty="0"/>
              <a:t> m. Y hv n </a:t>
            </a:r>
            <a:r>
              <a:rPr lang="en-US" sz="3200" dirty="0" err="1"/>
              <a:t>cmpssn</a:t>
            </a:r>
            <a:r>
              <a:rPr lang="en-US" sz="3200" dirty="0"/>
              <a:t> on my pr </a:t>
            </a:r>
            <a:r>
              <a:rPr lang="en-US" sz="3200" dirty="0" err="1"/>
              <a:t>nrvs</a:t>
            </a:r>
            <a:r>
              <a:rPr lang="en-US" sz="3200" dirty="0"/>
              <a:t>.” </a:t>
            </a:r>
          </a:p>
          <a:p>
            <a:pPr marL="0" indent="0">
              <a:buNone/>
            </a:pPr>
            <a:r>
              <a:rPr lang="en-US" sz="3200" dirty="0"/>
              <a:t>“Y </a:t>
            </a:r>
            <a:r>
              <a:rPr lang="en-US" sz="3200" dirty="0" err="1"/>
              <a:t>mstk</a:t>
            </a:r>
            <a:r>
              <a:rPr lang="en-US" sz="3200" dirty="0"/>
              <a:t> m, my dr. I hv a </a:t>
            </a:r>
            <a:r>
              <a:rPr lang="en-US" sz="3200" dirty="0" err="1"/>
              <a:t>hgh</a:t>
            </a:r>
            <a:r>
              <a:rPr lang="en-US" sz="3200" dirty="0"/>
              <a:t> </a:t>
            </a:r>
            <a:r>
              <a:rPr lang="en-US" sz="3200" dirty="0" err="1"/>
              <a:t>rspct</a:t>
            </a:r>
            <a:r>
              <a:rPr lang="en-US" sz="3200" dirty="0"/>
              <a:t> </a:t>
            </a:r>
            <a:r>
              <a:rPr lang="en-US" sz="3200" dirty="0" err="1"/>
              <a:t>fr</a:t>
            </a:r>
            <a:r>
              <a:rPr lang="en-US" sz="3200" dirty="0"/>
              <a:t> yr </a:t>
            </a:r>
            <a:r>
              <a:rPr lang="en-US" sz="3200" dirty="0" err="1"/>
              <a:t>nrvs</a:t>
            </a:r>
            <a:r>
              <a:rPr lang="en-US" sz="3200" dirty="0"/>
              <a:t>. Thy </a:t>
            </a:r>
          </a:p>
          <a:p>
            <a:pPr marL="0" indent="0">
              <a:buNone/>
            </a:pPr>
            <a:r>
              <a:rPr lang="en-US" sz="3200" dirty="0" err="1"/>
              <a:t>ar</a:t>
            </a:r>
            <a:r>
              <a:rPr lang="en-US" sz="3200" dirty="0"/>
              <a:t> my old </a:t>
            </a:r>
            <a:r>
              <a:rPr lang="en-US" sz="3200" dirty="0" err="1"/>
              <a:t>frnds</a:t>
            </a:r>
            <a:r>
              <a:rPr lang="en-US" sz="3200" dirty="0"/>
              <a:t>. I hv </a:t>
            </a:r>
            <a:r>
              <a:rPr lang="en-US" sz="3200" dirty="0" err="1"/>
              <a:t>hrd</a:t>
            </a:r>
            <a:r>
              <a:rPr lang="en-US" sz="3200" dirty="0"/>
              <a:t> y </a:t>
            </a:r>
            <a:r>
              <a:rPr lang="en-US" sz="3200" dirty="0" err="1"/>
              <a:t>mntn</a:t>
            </a:r>
            <a:r>
              <a:rPr lang="en-US" sz="3200" dirty="0"/>
              <a:t> </a:t>
            </a:r>
            <a:r>
              <a:rPr lang="en-US" sz="3200" dirty="0" err="1"/>
              <a:t>thm</a:t>
            </a:r>
            <a:r>
              <a:rPr lang="en-US" sz="3200" dirty="0"/>
              <a:t> </a:t>
            </a:r>
            <a:r>
              <a:rPr lang="en-US" sz="3200" dirty="0" err="1"/>
              <a:t>wth</a:t>
            </a:r>
            <a:r>
              <a:rPr lang="en-US" sz="3200" dirty="0"/>
              <a:t> </a:t>
            </a:r>
            <a:r>
              <a:rPr lang="en-US" sz="3200" dirty="0" err="1"/>
              <a:t>cnsdrtn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ths</a:t>
            </a:r>
            <a:r>
              <a:rPr lang="en-US" sz="3200" dirty="0"/>
              <a:t> </a:t>
            </a:r>
            <a:r>
              <a:rPr lang="en-US" sz="3200" dirty="0" err="1"/>
              <a:t>twnty</a:t>
            </a:r>
            <a:r>
              <a:rPr lang="en-US" sz="3200" dirty="0"/>
              <a:t> yrs at </a:t>
            </a:r>
            <a:r>
              <a:rPr lang="en-US" sz="3200" dirty="0" err="1"/>
              <a:t>lst</a:t>
            </a:r>
            <a:r>
              <a:rPr lang="en-US" sz="3200" dirty="0"/>
              <a:t>.”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“h, y d </a:t>
            </a:r>
            <a:r>
              <a:rPr lang="en-US" sz="3200" dirty="0" err="1"/>
              <a:t>nt</a:t>
            </a:r>
            <a:r>
              <a:rPr lang="en-US" sz="3200" dirty="0"/>
              <a:t> </a:t>
            </a:r>
            <a:r>
              <a:rPr lang="en-US" sz="3200" dirty="0" err="1"/>
              <a:t>knw</a:t>
            </a:r>
            <a:r>
              <a:rPr lang="en-US" sz="3200" dirty="0"/>
              <a:t> </a:t>
            </a:r>
            <a:r>
              <a:rPr lang="en-US" sz="3200" dirty="0" err="1"/>
              <a:t>wht</a:t>
            </a:r>
            <a:r>
              <a:rPr lang="en-US" sz="3200" dirty="0"/>
              <a:t> I </a:t>
            </a:r>
            <a:r>
              <a:rPr lang="en-US" sz="3200" dirty="0" err="1"/>
              <a:t>sffr</a:t>
            </a:r>
            <a:r>
              <a:rPr lang="en-US" sz="3200" dirty="0"/>
              <a:t>.”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</a:t>
            </a:r>
            <a:r>
              <a:rPr lang="en-US" sz="3200" dirty="0" err="1"/>
              <a:t>Bt</a:t>
            </a:r>
            <a:r>
              <a:rPr lang="en-US" sz="3200" dirty="0"/>
              <a:t> I hp y </a:t>
            </a:r>
            <a:r>
              <a:rPr lang="en-US" sz="3200" dirty="0" err="1"/>
              <a:t>wll</a:t>
            </a:r>
            <a:r>
              <a:rPr lang="en-US" sz="3200" dirty="0"/>
              <a:t> </a:t>
            </a:r>
            <a:r>
              <a:rPr lang="en-US" sz="3200" dirty="0" err="1"/>
              <a:t>gt</a:t>
            </a:r>
            <a:r>
              <a:rPr lang="en-US" sz="3200" dirty="0"/>
              <a:t> </a:t>
            </a:r>
            <a:r>
              <a:rPr lang="en-US" sz="3200" dirty="0" err="1"/>
              <a:t>ovr</a:t>
            </a:r>
            <a:r>
              <a:rPr lang="en-US" sz="3200" dirty="0"/>
              <a:t> it, and lv t s </a:t>
            </a:r>
            <a:r>
              <a:rPr lang="en-US" sz="3200" dirty="0" err="1"/>
              <a:t>mny</a:t>
            </a:r>
            <a:r>
              <a:rPr lang="en-US" sz="3200" dirty="0"/>
              <a:t> </a:t>
            </a:r>
            <a:r>
              <a:rPr lang="en-US" sz="3200" dirty="0" err="1"/>
              <a:t>yng</a:t>
            </a:r>
            <a:r>
              <a:rPr lang="en-US" sz="3200" dirty="0"/>
              <a:t> </a:t>
            </a:r>
            <a:r>
              <a:rPr lang="en-US" sz="3200" dirty="0" err="1"/>
              <a:t>mn</a:t>
            </a:r>
            <a:r>
              <a:rPr lang="en-US" sz="3200" dirty="0"/>
              <a:t> of </a:t>
            </a:r>
            <a:r>
              <a:rPr lang="en-US" sz="3200" dirty="0" err="1"/>
              <a:t>fr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thsnd</a:t>
            </a:r>
            <a:r>
              <a:rPr lang="en-US" sz="3200" dirty="0"/>
              <a:t> a yr cm int </a:t>
            </a:r>
            <a:r>
              <a:rPr lang="en-US" sz="3200" dirty="0" err="1"/>
              <a:t>th</a:t>
            </a:r>
            <a:r>
              <a:rPr lang="en-US" sz="3200" dirty="0"/>
              <a:t> </a:t>
            </a:r>
            <a:r>
              <a:rPr lang="en-US" sz="3200" dirty="0" err="1"/>
              <a:t>nghbrhd</a:t>
            </a:r>
            <a:r>
              <a:rPr lang="en-US" sz="3200" dirty="0"/>
              <a:t>.”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“t </a:t>
            </a:r>
            <a:r>
              <a:rPr lang="en-US" sz="3200" dirty="0" err="1"/>
              <a:t>wll</a:t>
            </a:r>
            <a:r>
              <a:rPr lang="en-US" sz="3200" dirty="0"/>
              <a:t> b n us t us, if </a:t>
            </a:r>
            <a:r>
              <a:rPr lang="en-US" sz="3200" dirty="0" err="1"/>
              <a:t>twnty</a:t>
            </a:r>
            <a:r>
              <a:rPr lang="en-US" sz="3200" dirty="0"/>
              <a:t> sch </a:t>
            </a:r>
            <a:r>
              <a:rPr lang="en-US" sz="3200" dirty="0" err="1"/>
              <a:t>shld</a:t>
            </a:r>
            <a:r>
              <a:rPr lang="en-US" sz="3200" dirty="0"/>
              <a:t> cm, </a:t>
            </a:r>
            <a:r>
              <a:rPr lang="en-US" sz="3200" dirty="0" err="1"/>
              <a:t>snc</a:t>
            </a:r>
            <a:r>
              <a:rPr lang="en-US" sz="3200" dirty="0"/>
              <a:t> y </a:t>
            </a:r>
            <a:r>
              <a:rPr lang="en-US" sz="3200" dirty="0" err="1"/>
              <a:t>wll</a:t>
            </a:r>
            <a:r>
              <a:rPr lang="en-US" sz="3200" dirty="0"/>
              <a:t> </a:t>
            </a:r>
            <a:r>
              <a:rPr lang="en-US" sz="3200" dirty="0" err="1"/>
              <a:t>nt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vst</a:t>
            </a:r>
            <a:r>
              <a:rPr lang="en-US" sz="3200" dirty="0"/>
              <a:t> </a:t>
            </a:r>
            <a:r>
              <a:rPr lang="en-US" sz="3200" dirty="0" err="1"/>
              <a:t>thm</a:t>
            </a:r>
            <a:r>
              <a:rPr lang="en-US" sz="3200" dirty="0"/>
              <a:t>.” </a:t>
            </a:r>
            <a:br>
              <a:rPr lang="en-US" sz="3200" dirty="0"/>
            </a:br>
            <a:endParaRPr lang="en-US" sz="3200" dirty="0"/>
          </a:p>
          <a:p>
            <a:pPr marL="0" indent="0">
              <a:buNone/>
            </a:pPr>
            <a:r>
              <a:rPr lang="en-US" sz="3200" dirty="0"/>
              <a:t>“</a:t>
            </a:r>
            <a:r>
              <a:rPr lang="en-US" sz="3200" dirty="0" err="1"/>
              <a:t>Dpnd</a:t>
            </a:r>
            <a:r>
              <a:rPr lang="en-US" sz="3200" dirty="0"/>
              <a:t> </a:t>
            </a:r>
            <a:r>
              <a:rPr lang="en-US" sz="3200" dirty="0" err="1"/>
              <a:t>upn</a:t>
            </a:r>
            <a:r>
              <a:rPr lang="en-US" sz="3200" dirty="0"/>
              <a:t> it, my dr, </a:t>
            </a:r>
            <a:r>
              <a:rPr lang="en-US" sz="3200" dirty="0" err="1"/>
              <a:t>tht</a:t>
            </a:r>
            <a:r>
              <a:rPr lang="en-US" sz="3200" dirty="0"/>
              <a:t> </a:t>
            </a:r>
            <a:r>
              <a:rPr lang="en-US" sz="3200" dirty="0" err="1"/>
              <a:t>whn</a:t>
            </a:r>
            <a:r>
              <a:rPr lang="en-US" sz="3200" dirty="0"/>
              <a:t> </a:t>
            </a:r>
            <a:r>
              <a:rPr lang="en-US" sz="3200" dirty="0" err="1"/>
              <a:t>thr</a:t>
            </a:r>
            <a:r>
              <a:rPr lang="en-US" sz="3200" dirty="0"/>
              <a:t> </a:t>
            </a:r>
            <a:r>
              <a:rPr lang="en-US" sz="3200" dirty="0" err="1"/>
              <a:t>ar</a:t>
            </a:r>
            <a:r>
              <a:rPr lang="en-US" sz="3200" dirty="0"/>
              <a:t> </a:t>
            </a:r>
            <a:r>
              <a:rPr lang="en-US" sz="3200" dirty="0" err="1"/>
              <a:t>twnty</a:t>
            </a:r>
            <a:r>
              <a:rPr lang="en-US" sz="3200" dirty="0"/>
              <a:t>, I </a:t>
            </a:r>
            <a:r>
              <a:rPr lang="en-US" sz="3200" dirty="0" err="1"/>
              <a:t>wll</a:t>
            </a:r>
            <a:r>
              <a:rPr lang="en-US" sz="3200" dirty="0"/>
              <a:t> </a:t>
            </a:r>
            <a:r>
              <a:rPr lang="en-US" sz="3200" dirty="0" err="1"/>
              <a:t>vst</a:t>
            </a:r>
            <a:r>
              <a:rPr lang="en-US" sz="3200" dirty="0"/>
              <a:t> </a:t>
            </a:r>
            <a:r>
              <a:rPr lang="en-US" sz="3200" dirty="0" err="1"/>
              <a:t>thm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/>
              <a:t>all.” </a:t>
            </a:r>
          </a:p>
          <a:p>
            <a:pPr marL="0" indent="0">
              <a:buNone/>
            </a:pPr>
            <a:r>
              <a:rPr lang="en-US" sz="3200" dirty="0"/>
              <a:t>Mr. </a:t>
            </a:r>
            <a:r>
              <a:rPr lang="en-US" sz="3200" dirty="0" err="1"/>
              <a:t>Bnnt</a:t>
            </a:r>
            <a:r>
              <a:rPr lang="en-US" sz="3200" dirty="0"/>
              <a:t> </a:t>
            </a:r>
            <a:r>
              <a:rPr lang="en-US" sz="3200" dirty="0" err="1"/>
              <a:t>ws</a:t>
            </a:r>
            <a:r>
              <a:rPr lang="en-US" sz="3200" dirty="0"/>
              <a:t> s odd a </a:t>
            </a:r>
            <a:r>
              <a:rPr lang="en-US" sz="3200" dirty="0" err="1"/>
              <a:t>mxtr</a:t>
            </a:r>
            <a:r>
              <a:rPr lang="en-US" sz="3200" dirty="0"/>
              <a:t> of </a:t>
            </a:r>
            <a:r>
              <a:rPr lang="en-US" sz="3200" dirty="0" err="1"/>
              <a:t>qck</a:t>
            </a:r>
            <a:r>
              <a:rPr lang="en-US" sz="3200" dirty="0"/>
              <a:t> </a:t>
            </a:r>
            <a:r>
              <a:rPr lang="en-US" sz="3200" dirty="0" err="1"/>
              <a:t>prts</a:t>
            </a:r>
            <a:r>
              <a:rPr lang="en-US" sz="3200" dirty="0"/>
              <a:t>, </a:t>
            </a:r>
            <a:r>
              <a:rPr lang="en-US" sz="3200" dirty="0" err="1"/>
              <a:t>srcstc</a:t>
            </a:r>
            <a:r>
              <a:rPr lang="en-US" sz="3200" dirty="0"/>
              <a:t> </a:t>
            </a:r>
            <a:r>
              <a:rPr lang="en-US" sz="3200" dirty="0" err="1"/>
              <a:t>hmr</a:t>
            </a:r>
            <a:r>
              <a:rPr lang="en-US" sz="3200" dirty="0"/>
              <a:t>, </a:t>
            </a:r>
          </a:p>
          <a:p>
            <a:pPr marL="0" indent="0">
              <a:buNone/>
            </a:pPr>
            <a:r>
              <a:rPr lang="en-US" sz="3200" dirty="0" err="1"/>
              <a:t>rsrv</a:t>
            </a:r>
            <a:r>
              <a:rPr lang="en-US" sz="3200" dirty="0"/>
              <a:t>, and </a:t>
            </a:r>
            <a:r>
              <a:rPr lang="en-US" sz="3200" dirty="0" err="1"/>
              <a:t>cprc</a:t>
            </a:r>
            <a:r>
              <a:rPr lang="en-US" sz="3200" dirty="0"/>
              <a:t>, </a:t>
            </a:r>
            <a:r>
              <a:rPr lang="en-US" sz="3200" dirty="0" err="1"/>
              <a:t>tht</a:t>
            </a:r>
            <a:r>
              <a:rPr lang="en-US" sz="3200" dirty="0"/>
              <a:t> </a:t>
            </a:r>
            <a:r>
              <a:rPr lang="en-US" sz="3200" dirty="0" err="1"/>
              <a:t>th</a:t>
            </a:r>
            <a:r>
              <a:rPr lang="en-US" sz="3200" dirty="0"/>
              <a:t> </a:t>
            </a:r>
            <a:r>
              <a:rPr lang="en-US" sz="3200" dirty="0" err="1"/>
              <a:t>exprnc</a:t>
            </a:r>
            <a:r>
              <a:rPr lang="en-US" sz="3200" dirty="0"/>
              <a:t> of </a:t>
            </a:r>
            <a:r>
              <a:rPr lang="en-US" sz="3200" dirty="0" err="1"/>
              <a:t>thr-nd-twnty</a:t>
            </a:r>
            <a:r>
              <a:rPr lang="en-US" sz="3200" dirty="0"/>
              <a:t> yrs </a:t>
            </a:r>
            <a:r>
              <a:rPr lang="en-US" sz="3200" dirty="0" err="1"/>
              <a:t>hd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/>
              <a:t>bn </a:t>
            </a:r>
            <a:r>
              <a:rPr lang="en-US" sz="3200" dirty="0" err="1"/>
              <a:t>insffcnt</a:t>
            </a:r>
            <a:r>
              <a:rPr lang="en-US" sz="3200" dirty="0"/>
              <a:t> t </a:t>
            </a:r>
            <a:r>
              <a:rPr lang="en-US" sz="3200" dirty="0" err="1"/>
              <a:t>mk</a:t>
            </a:r>
            <a:r>
              <a:rPr lang="en-US" sz="3200" dirty="0"/>
              <a:t> </a:t>
            </a:r>
            <a:r>
              <a:rPr lang="en-US" sz="3200" dirty="0" err="1"/>
              <a:t>hs</a:t>
            </a:r>
            <a:r>
              <a:rPr lang="en-US" sz="3200" dirty="0"/>
              <a:t> </a:t>
            </a:r>
            <a:r>
              <a:rPr lang="en-US" sz="3200" dirty="0" err="1"/>
              <a:t>wf</a:t>
            </a:r>
            <a:r>
              <a:rPr lang="en-US" sz="3200" dirty="0"/>
              <a:t> </a:t>
            </a:r>
            <a:r>
              <a:rPr lang="en-US" sz="3200" dirty="0" err="1"/>
              <a:t>undrstnd</a:t>
            </a:r>
            <a:r>
              <a:rPr lang="en-US" sz="3200" dirty="0"/>
              <a:t> </a:t>
            </a:r>
            <a:r>
              <a:rPr lang="en-US" sz="3200" dirty="0" err="1"/>
              <a:t>hs</a:t>
            </a:r>
            <a:r>
              <a:rPr lang="en-US" sz="3200" dirty="0"/>
              <a:t> </a:t>
            </a:r>
            <a:r>
              <a:rPr lang="en-US" sz="3200" dirty="0" err="1"/>
              <a:t>chrctr</a:t>
            </a:r>
            <a:r>
              <a:rPr lang="en-US" sz="3200" dirty="0"/>
              <a:t>. _</a:t>
            </a:r>
            <a:r>
              <a:rPr lang="en-US" sz="3200" dirty="0" err="1"/>
              <a:t>Hr</a:t>
            </a:r>
            <a:r>
              <a:rPr lang="en-US" sz="3200" dirty="0"/>
              <a:t>_ </a:t>
            </a:r>
            <a:r>
              <a:rPr lang="en-US" sz="3200" dirty="0" err="1"/>
              <a:t>mnd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ws</a:t>
            </a:r>
            <a:r>
              <a:rPr lang="en-US" sz="3200" dirty="0"/>
              <a:t> </a:t>
            </a:r>
            <a:r>
              <a:rPr lang="en-US" sz="3200" dirty="0" err="1"/>
              <a:t>lss</a:t>
            </a:r>
            <a:r>
              <a:rPr lang="en-US" sz="3200" dirty="0"/>
              <a:t> </a:t>
            </a:r>
            <a:r>
              <a:rPr lang="en-US" sz="3200" dirty="0" err="1"/>
              <a:t>dffclt</a:t>
            </a:r>
            <a:r>
              <a:rPr lang="en-US" sz="3200" dirty="0"/>
              <a:t> t </a:t>
            </a:r>
            <a:r>
              <a:rPr lang="en-US" sz="3200" dirty="0" err="1"/>
              <a:t>dvlp</a:t>
            </a:r>
            <a:r>
              <a:rPr lang="en-US" sz="3200" dirty="0"/>
              <a:t>. </a:t>
            </a:r>
            <a:r>
              <a:rPr lang="en-US" sz="3200" dirty="0" err="1"/>
              <a:t>Sh</a:t>
            </a:r>
            <a:r>
              <a:rPr lang="en-US" sz="3200" dirty="0"/>
              <a:t> </a:t>
            </a:r>
            <a:r>
              <a:rPr lang="en-US" sz="3200" dirty="0" err="1"/>
              <a:t>ws</a:t>
            </a:r>
            <a:r>
              <a:rPr lang="en-US" sz="3200" dirty="0"/>
              <a:t> a </a:t>
            </a:r>
            <a:r>
              <a:rPr lang="en-US" sz="3200" dirty="0" err="1"/>
              <a:t>wmn</a:t>
            </a:r>
            <a:r>
              <a:rPr lang="en-US" sz="3200" dirty="0"/>
              <a:t> of </a:t>
            </a:r>
            <a:r>
              <a:rPr lang="en-US" sz="3200" dirty="0" err="1"/>
              <a:t>mn</a:t>
            </a:r>
            <a:r>
              <a:rPr lang="en-US" sz="3200" dirty="0"/>
              <a:t> </a:t>
            </a:r>
            <a:r>
              <a:rPr lang="en-US" sz="3200" dirty="0" err="1"/>
              <a:t>undrstndng</a:t>
            </a:r>
            <a:r>
              <a:rPr lang="en-US" sz="3200" dirty="0"/>
              <a:t>, </a:t>
            </a:r>
          </a:p>
          <a:p>
            <a:pPr marL="0" indent="0">
              <a:buNone/>
            </a:pPr>
            <a:r>
              <a:rPr lang="en-US" sz="3200" dirty="0" err="1"/>
              <a:t>lttl</a:t>
            </a:r>
            <a:r>
              <a:rPr lang="en-US" sz="3200" dirty="0"/>
              <a:t> </a:t>
            </a:r>
            <a:r>
              <a:rPr lang="en-US" sz="3200" dirty="0" err="1"/>
              <a:t>infrmtn</a:t>
            </a:r>
            <a:r>
              <a:rPr lang="en-US" sz="3200" dirty="0"/>
              <a:t>, and </a:t>
            </a:r>
            <a:r>
              <a:rPr lang="en-US" sz="3200" dirty="0" err="1"/>
              <a:t>uncrtn</a:t>
            </a:r>
            <a:r>
              <a:rPr lang="en-US" sz="3200" dirty="0"/>
              <a:t> </a:t>
            </a:r>
            <a:r>
              <a:rPr lang="en-US" sz="3200" dirty="0" err="1"/>
              <a:t>tmpr</a:t>
            </a:r>
            <a:r>
              <a:rPr lang="en-US" sz="3200" dirty="0"/>
              <a:t>. </a:t>
            </a:r>
            <a:r>
              <a:rPr lang="en-US" sz="3200" dirty="0" err="1"/>
              <a:t>Whn</a:t>
            </a:r>
            <a:r>
              <a:rPr lang="en-US" sz="3200" dirty="0"/>
              <a:t> </a:t>
            </a:r>
            <a:r>
              <a:rPr lang="en-US" sz="3200" dirty="0" err="1"/>
              <a:t>sh</a:t>
            </a:r>
            <a:r>
              <a:rPr lang="en-US" sz="3200" dirty="0"/>
              <a:t> </a:t>
            </a:r>
            <a:r>
              <a:rPr lang="en-US" sz="3200" dirty="0" err="1"/>
              <a:t>ws</a:t>
            </a:r>
            <a:r>
              <a:rPr lang="en-US" sz="3200" dirty="0"/>
              <a:t> </a:t>
            </a:r>
            <a:r>
              <a:rPr lang="en-US" sz="3200" dirty="0" err="1"/>
              <a:t>dscntntd</a:t>
            </a:r>
            <a:r>
              <a:rPr lang="en-US" sz="3200" dirty="0"/>
              <a:t>, </a:t>
            </a:r>
            <a:r>
              <a:rPr lang="en-US" sz="3200" dirty="0" err="1"/>
              <a:t>sh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fncd</a:t>
            </a:r>
            <a:r>
              <a:rPr lang="en-US" sz="3200" dirty="0"/>
              <a:t> </a:t>
            </a:r>
            <a:r>
              <a:rPr lang="en-US" sz="3200" dirty="0" err="1"/>
              <a:t>hrslf</a:t>
            </a:r>
            <a:r>
              <a:rPr lang="en-US" sz="3200" dirty="0"/>
              <a:t> </a:t>
            </a:r>
            <a:r>
              <a:rPr lang="en-US" sz="3200" dirty="0" err="1"/>
              <a:t>nrvs</a:t>
            </a:r>
            <a:r>
              <a:rPr lang="en-US" sz="3200" dirty="0"/>
              <a:t>. Th </a:t>
            </a:r>
            <a:r>
              <a:rPr lang="en-US" sz="3200" dirty="0" err="1"/>
              <a:t>bsnss</a:t>
            </a:r>
            <a:r>
              <a:rPr lang="en-US" sz="3200" dirty="0"/>
              <a:t> of </a:t>
            </a:r>
            <a:r>
              <a:rPr lang="en-US" sz="3200" dirty="0" err="1"/>
              <a:t>hr</a:t>
            </a:r>
            <a:r>
              <a:rPr lang="en-US" sz="3200" dirty="0"/>
              <a:t> </a:t>
            </a:r>
            <a:r>
              <a:rPr lang="en-US" sz="3200" dirty="0" err="1"/>
              <a:t>lf</a:t>
            </a:r>
            <a:r>
              <a:rPr lang="en-US" sz="3200" dirty="0"/>
              <a:t> </a:t>
            </a:r>
            <a:r>
              <a:rPr lang="en-US" sz="3200" dirty="0" err="1"/>
              <a:t>ws</a:t>
            </a:r>
            <a:r>
              <a:rPr lang="en-US" sz="3200" dirty="0"/>
              <a:t> t </a:t>
            </a:r>
            <a:r>
              <a:rPr lang="en-US" sz="3200" dirty="0" err="1"/>
              <a:t>gt</a:t>
            </a:r>
            <a:r>
              <a:rPr lang="en-US" sz="3200" dirty="0"/>
              <a:t> </a:t>
            </a:r>
            <a:r>
              <a:rPr lang="en-US" sz="3200" dirty="0" err="1"/>
              <a:t>hr</a:t>
            </a: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dghtrs</a:t>
            </a:r>
            <a:r>
              <a:rPr lang="en-US" sz="3200" dirty="0"/>
              <a:t> </a:t>
            </a:r>
            <a:r>
              <a:rPr lang="en-US" sz="3200" dirty="0" err="1"/>
              <a:t>mrrd</a:t>
            </a:r>
            <a:r>
              <a:rPr lang="en-US" sz="3200" dirty="0"/>
              <a:t>: its </a:t>
            </a:r>
            <a:r>
              <a:rPr lang="en-US" sz="3200" dirty="0" err="1"/>
              <a:t>slc</a:t>
            </a:r>
            <a:r>
              <a:rPr lang="en-US" sz="3200" dirty="0"/>
              <a:t> </a:t>
            </a:r>
            <a:r>
              <a:rPr lang="en-US" sz="3200" dirty="0" err="1"/>
              <a:t>ws</a:t>
            </a:r>
            <a:r>
              <a:rPr lang="en-US" sz="3200" dirty="0"/>
              <a:t> </a:t>
            </a:r>
            <a:r>
              <a:rPr lang="en-US" sz="3200" dirty="0" err="1"/>
              <a:t>vstng</a:t>
            </a:r>
            <a:r>
              <a:rPr lang="en-US" sz="3200" dirty="0"/>
              <a:t> and </a:t>
            </a:r>
            <a:r>
              <a:rPr lang="en-US" sz="3200" dirty="0" err="1"/>
              <a:t>nws</a:t>
            </a:r>
            <a:r>
              <a:rPr lang="en-US" sz="3200" dirty="0"/>
              <a:t>.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588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B8224-D707-1A57-6753-946D077DF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 Review: </a:t>
            </a:r>
            <a:r>
              <a:rPr lang="en-US" b="1" dirty="0"/>
              <a:t>extra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3276A-93D5-C10B-DEE8-B02C0DD7A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98663"/>
            <a:ext cx="10515600" cy="4186236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WAR AND PEACE</a:t>
            </a:r>
            <a:r>
              <a:rPr lang="en-US" dirty="0"/>
              <a:t> By Leo Tolstoy/Tolstoi (1867)</a:t>
            </a:r>
          </a:p>
          <a:p>
            <a:pPr lvl="1"/>
            <a:r>
              <a:rPr lang="en-US" dirty="0"/>
              <a:t>using 1922 (L&amp;A Maude) English translation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wc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war_and_peace.txt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  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65656  563290 </a:t>
            </a:r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3274138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war_and_peace.txt</a:t>
            </a:r>
            <a:endParaRPr lang="en-US" sz="20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 -s 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disemvowel.perl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 -del 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war_and_peace.txt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 &gt; 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wr_nd_pc.txt</a:t>
            </a:r>
            <a:endParaRPr lang="en-US" sz="2000" dirty="0">
              <a:solidFill>
                <a:schemeClr val="accent1"/>
              </a:solidFill>
              <a:effectLst/>
              <a:latin typeface="Menlo" panose="020B0609030804020204" pitchFamily="49" charset="0"/>
            </a:endParaRP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wc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wr_nd_pc.txt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 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65656  549620 2386014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wr_nd_pc.txt</a:t>
            </a:r>
            <a:endParaRPr lang="en-US" sz="20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disemvowel.perl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war_and_peace.txt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 &gt; 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wr_and_pc.txt</a:t>
            </a:r>
            <a:endParaRPr lang="en-US" sz="2000" dirty="0">
              <a:solidFill>
                <a:schemeClr val="accent1"/>
              </a:solidFill>
              <a:effectLst/>
              <a:latin typeface="Menlo" panose="020B0609030804020204" pitchFamily="49" charset="0"/>
            </a:endParaRP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wc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wr_and_pc.txt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 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  65656  563290 2533881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wr_and_pc.txt</a:t>
            </a:r>
            <a:endParaRPr lang="en-US" sz="20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  <p:pic>
        <p:nvPicPr>
          <p:cNvPr id="6" name="Content Placeholder 5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84C6044F-0AB7-A973-0E60-ED7D3934C6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40458" y="2554152"/>
            <a:ext cx="4584700" cy="2755900"/>
          </a:xfr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EBEA04-DE52-6978-9FCE-4E9220629F3F}"/>
              </a:ext>
            </a:extLst>
          </p:cNvPr>
          <p:cNvSpPr txBox="1"/>
          <p:nvPr/>
        </p:nvSpPr>
        <p:spPr>
          <a:xfrm>
            <a:off x="9914709" y="3059668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73-77% </a:t>
            </a:r>
          </a:p>
        </p:txBody>
      </p:sp>
    </p:spTree>
    <p:extLst>
      <p:ext uri="{BB962C8B-B14F-4D97-AF65-F5344CB8AC3E}">
        <p14:creationId xmlns:p14="http://schemas.microsoft.com/office/powerpoint/2010/main" val="210988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D5C01-2643-CB0D-38F7-E15028615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behavior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9435AC-0B8E-D92B-9D77-E6EEA4A455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18011"/>
            <a:ext cx="5587652" cy="4058951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python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&gt;&gt;&gt; a = [1]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&gt;&gt;&gt; b = a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&gt;&gt;&gt; b[0] = -1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&gt;&gt;&gt; b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[-1]</a:t>
            </a:r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&gt;&gt;&gt; a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[-1]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D825CF-A8D9-3AFB-3150-CC9AF4706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1216" y="2118011"/>
            <a:ext cx="4752584" cy="405895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6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a = 1</a:t>
            </a:r>
          </a:p>
          <a:p>
            <a:pPr marL="0" indent="0">
              <a:buNone/>
            </a:pP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b = a</a:t>
            </a:r>
          </a:p>
          <a:p>
            <a:pPr marL="0" indent="0">
              <a:buNone/>
            </a:pP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b = -1</a:t>
            </a:r>
          </a:p>
          <a:p>
            <a:pPr marL="0" indent="0">
              <a:buNone/>
            </a:pP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b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-1</a:t>
            </a:r>
          </a:p>
          <a:p>
            <a:pPr marL="0" indent="0">
              <a:buNone/>
            </a:pP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a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60395B-E30A-DDBB-BB3F-C1834BC703FD}"/>
              </a:ext>
            </a:extLst>
          </p:cNvPr>
          <p:cNvSpPr txBox="1"/>
          <p:nvPr/>
        </p:nvSpPr>
        <p:spPr>
          <a:xfrm>
            <a:off x="2211244" y="1533237"/>
            <a:ext cx="8024569" cy="584775"/>
          </a:xfrm>
          <a:prstGeom prst="rect">
            <a:avLst/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200" i="1" dirty="0"/>
              <a:t>Different behavior: How do we reconcile these</a:t>
            </a:r>
            <a:r>
              <a:rPr lang="en-US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494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Perl: more complex data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868891" cy="2350959"/>
          </a:xfrm>
        </p:spPr>
        <p:txBody>
          <a:bodyPr>
            <a:normAutofit/>
          </a:bodyPr>
          <a:lstStyle/>
          <a:p>
            <a:r>
              <a:rPr lang="en-US" dirty="0"/>
              <a:t>Arrays and hashes may only contain scalars  (</a:t>
            </a:r>
            <a:r>
              <a:rPr lang="en-US" i="1" dirty="0">
                <a:solidFill>
                  <a:schemeClr val="accent1"/>
                </a:solidFill>
              </a:rPr>
              <a:t>Python is way better here</a:t>
            </a:r>
            <a:r>
              <a:rPr lang="en-US" dirty="0"/>
              <a:t>)</a:t>
            </a:r>
          </a:p>
          <a:p>
            <a:r>
              <a:rPr lang="en-US" b="1" dirty="0"/>
              <a:t>Question</a:t>
            </a:r>
            <a:r>
              <a:rPr lang="en-US" dirty="0"/>
              <a:t>: How to accomplish nesting, i.e. put non-scalars inside?</a:t>
            </a:r>
          </a:p>
          <a:p>
            <a:r>
              <a:rPr lang="en-US" b="1" dirty="0"/>
              <a:t>Answer</a:t>
            </a:r>
            <a:r>
              <a:rPr lang="en-US" dirty="0"/>
              <a:t>: use references (called </a:t>
            </a:r>
            <a:r>
              <a:rPr lang="en-US" b="1" dirty="0"/>
              <a:t>pointers</a:t>
            </a:r>
            <a:r>
              <a:rPr lang="en-US" dirty="0"/>
              <a:t> in C), which happen to be scalars</a:t>
            </a:r>
          </a:p>
          <a:p>
            <a:r>
              <a:rPr lang="en-US" sz="2400" dirty="0">
                <a:hlinkClick r:id="rId2"/>
              </a:rPr>
              <a:t>http://perldoc.perl.org/perlreftut.html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657829" y="4405324"/>
            <a:ext cx="8876341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/>
              <a:t>(actually a reference is just an unsigned number: a computer address)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9BD534-FA01-BB1E-CB5B-76331242FDAA}"/>
              </a:ext>
            </a:extLst>
          </p:cNvPr>
          <p:cNvSpPr txBox="1"/>
          <p:nvPr/>
        </p:nvSpPr>
        <p:spPr>
          <a:xfrm>
            <a:off x="1166992" y="5095729"/>
            <a:ext cx="9519326" cy="8002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have seen this before! Lecture 8: Part of speech examp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le.</a:t>
            </a:r>
          </a:p>
          <a:p>
            <a:r>
              <a:rPr lang="en-US" sz="18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%pos=(likes =&gt; ["</a:t>
            </a:r>
            <a:r>
              <a:rPr lang="en-US" sz="18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n","v</a:t>
            </a:r>
            <a:r>
              <a:rPr lang="en-US" sz="18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"], car=&gt;["n"], smiled=&gt;["v"]);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04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Perl: References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ways to make a reference:</a:t>
            </a:r>
          </a:p>
        </p:txBody>
      </p:sp>
      <p:pic>
        <p:nvPicPr>
          <p:cNvPr id="6" name="Picture 5" descr="Screen Shot 2012-08-28 at 9.27.2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2366963"/>
            <a:ext cx="6972300" cy="15367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Screen Shot 2012-08-28 at 9.29.0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4343652"/>
            <a:ext cx="7010400" cy="21971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731283" y="1613201"/>
            <a:ext cx="4883260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/>
              <a:t>Remember </a:t>
            </a:r>
            <a:r>
              <a:rPr lang="en-US" sz="2000" b="1" dirty="0"/>
              <a:t>bracketing</a:t>
            </a:r>
            <a:r>
              <a:rPr lang="en-US" sz="2000" dirty="0"/>
              <a:t> when initializing:</a:t>
            </a:r>
          </a:p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 ) </a:t>
            </a:r>
            <a:r>
              <a:rPr lang="en-US" sz="2000" dirty="0"/>
              <a:t> List – used for both arrays and hashes</a:t>
            </a:r>
          </a:p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 ] </a:t>
            </a:r>
            <a:r>
              <a:rPr lang="en-US" sz="2000" dirty="0"/>
              <a:t>Reference to an array</a:t>
            </a:r>
          </a:p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 } </a:t>
            </a:r>
            <a:r>
              <a:rPr lang="en-US" sz="2000" dirty="0"/>
              <a:t>Reference to a hash</a:t>
            </a:r>
          </a:p>
        </p:txBody>
      </p:sp>
    </p:spTree>
    <p:extLst>
      <p:ext uri="{BB962C8B-B14F-4D97-AF65-F5344CB8AC3E}">
        <p14:creationId xmlns:p14="http://schemas.microsoft.com/office/powerpoint/2010/main" val="170014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Perl: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Example: array of arrays</a:t>
            </a:r>
          </a:p>
        </p:txBody>
      </p:sp>
      <p:pic>
        <p:nvPicPr>
          <p:cNvPr id="4" name="Picture 3" descr="Screen Shot 2012-08-28 at 9.40.2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181" y="2289280"/>
            <a:ext cx="3022600" cy="10541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446762" y="2347669"/>
            <a:ext cx="4409797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b="1" dirty="0"/>
              <a:t>Note</a:t>
            </a:r>
            <a:r>
              <a:rPr lang="en-US" sz="2000" dirty="0"/>
              <a:t>: uses Make Rule 2: square brackets</a:t>
            </a:r>
          </a:p>
        </p:txBody>
      </p:sp>
      <p:pic>
        <p:nvPicPr>
          <p:cNvPr id="6" name="Picture 5" descr="Screen Shot 2012-08-28 at 9.45.42 A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46"/>
          <a:stretch/>
        </p:blipFill>
        <p:spPr>
          <a:xfrm>
            <a:off x="1159100" y="4114898"/>
            <a:ext cx="1625901" cy="1252565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3505297"/>
            <a:ext cx="82296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Let’s figure out what the following mean:</a:t>
            </a:r>
          </a:p>
        </p:txBody>
      </p:sp>
      <p:pic>
        <p:nvPicPr>
          <p:cNvPr id="8" name="Picture 7" descr="Screen Shot 2012-08-28 at 9.47.52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459" y="4680246"/>
            <a:ext cx="3746500" cy="10160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Straight Arrow Connector 9"/>
          <p:cNvCxnSpPr>
            <a:stCxn id="8" idx="1"/>
          </p:cNvCxnSpPr>
          <p:nvPr/>
        </p:nvCxnSpPr>
        <p:spPr>
          <a:xfrm flipH="1" flipV="1">
            <a:off x="2497445" y="5181698"/>
            <a:ext cx="2220014" cy="65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478646" y="4209168"/>
            <a:ext cx="222001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de-referencing</a:t>
            </a:r>
            <a:r>
              <a:rPr lang="en-US" dirty="0"/>
              <a:t> arrow</a:t>
            </a:r>
          </a:p>
        </p:txBody>
      </p:sp>
      <p:cxnSp>
        <p:nvCxnSpPr>
          <p:cNvPr id="12" name="Straight Arrow Connector 11"/>
          <p:cNvCxnSpPr>
            <a:cxnSpLocks/>
            <a:stCxn id="11" idx="1"/>
          </p:cNvCxnSpPr>
          <p:nvPr/>
        </p:nvCxnSpPr>
        <p:spPr>
          <a:xfrm flipH="1">
            <a:off x="1906358" y="4393834"/>
            <a:ext cx="2572288" cy="4371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06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Perl: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Looping (using </a:t>
            </a:r>
            <a:r>
              <a:rPr lang="en-US" b="1" dirty="0"/>
              <a:t>for/</a:t>
            </a:r>
            <a:r>
              <a:rPr lang="en-US" b="1" dirty="0" err="1"/>
              <a:t>foreach</a:t>
            </a:r>
            <a:r>
              <a:rPr lang="en-US" dirty="0"/>
              <a:t>) with array/hash references:</a:t>
            </a:r>
          </a:p>
        </p:txBody>
      </p:sp>
      <p:pic>
        <p:nvPicPr>
          <p:cNvPr id="4" name="Picture 3" descr="Screen Shot 2012-08-28 at 9.32.2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299" y="2440743"/>
            <a:ext cx="4089400" cy="2222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Screen Shot 2012-08-28 at 9.36.08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299" y="4771562"/>
            <a:ext cx="5816600" cy="584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60299" y="5758934"/>
            <a:ext cx="5627246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b="1" dirty="0"/>
              <a:t>Careful</a:t>
            </a:r>
            <a:r>
              <a:rPr lang="en-US" sz="2000" dirty="0"/>
              <a:t>! </a:t>
            </a:r>
            <a:r>
              <a:rPr lang="en-US" dirty="0">
                <a:latin typeface="Menlo" charset="0"/>
                <a:ea typeface="Menlo" charset="0"/>
                <a:cs typeface="Menlo" charset="0"/>
              </a:rPr>
              <a:t>$</a:t>
            </a:r>
            <a:r>
              <a:rPr lang="en-US" dirty="0" err="1">
                <a:latin typeface="Menlo" charset="0"/>
                <a:ea typeface="Menlo" charset="0"/>
                <a:cs typeface="Menlo" charset="0"/>
              </a:rPr>
              <a:t>aref</a:t>
            </a:r>
            <a:r>
              <a:rPr lang="en-US" dirty="0">
                <a:latin typeface="Menlo" charset="0"/>
                <a:ea typeface="Menlo" charset="0"/>
                <a:cs typeface="Menlo" charset="0"/>
              </a:rPr>
              <a:t>-&gt;[3] </a:t>
            </a:r>
            <a:r>
              <a:rPr lang="en-US" sz="2000" dirty="0"/>
              <a:t>and </a:t>
            </a:r>
            <a:r>
              <a:rPr lang="en-US" dirty="0">
                <a:latin typeface="Menlo" charset="0"/>
                <a:ea typeface="Menlo" charset="0"/>
                <a:cs typeface="Menlo" charset="0"/>
              </a:rPr>
              <a:t>$</a:t>
            </a:r>
            <a:r>
              <a:rPr lang="en-US" dirty="0" err="1">
                <a:latin typeface="Menlo" charset="0"/>
                <a:ea typeface="Menlo" charset="0"/>
                <a:cs typeface="Menlo" charset="0"/>
              </a:rPr>
              <a:t>aref</a:t>
            </a:r>
            <a:r>
              <a:rPr lang="en-US" dirty="0">
                <a:latin typeface="Menlo" charset="0"/>
                <a:ea typeface="Menlo" charset="0"/>
                <a:cs typeface="Menlo" charset="0"/>
              </a:rPr>
              <a:t>[3] </a:t>
            </a:r>
            <a:r>
              <a:rPr lang="en-US" sz="2000" dirty="0"/>
              <a:t>are different</a:t>
            </a:r>
          </a:p>
        </p:txBody>
      </p:sp>
    </p:spTree>
    <p:extLst>
      <p:ext uri="{BB962C8B-B14F-4D97-AF65-F5344CB8AC3E}">
        <p14:creationId xmlns:p14="http://schemas.microsoft.com/office/powerpoint/2010/main" val="304555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Perl: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Looping (using </a:t>
            </a:r>
            <a:r>
              <a:rPr lang="en-US" b="1" dirty="0"/>
              <a:t>for/</a:t>
            </a:r>
            <a:r>
              <a:rPr lang="en-US" b="1" dirty="0" err="1"/>
              <a:t>foreach</a:t>
            </a:r>
            <a:r>
              <a:rPr lang="en-US" dirty="0"/>
              <a:t>) with array/hash references:</a:t>
            </a:r>
          </a:p>
        </p:txBody>
      </p:sp>
      <p:pic>
        <p:nvPicPr>
          <p:cNvPr id="5" name="Picture 4" descr="Screen Shot 2012-08-28 at 9.33.2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100" y="2438401"/>
            <a:ext cx="4495800" cy="21717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Screen Shot 2012-08-28 at 9.36.08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953000"/>
            <a:ext cx="5816600" cy="584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81201" y="5804032"/>
            <a:ext cx="6791324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/>
              <a:t>Careful</a:t>
            </a:r>
            <a:r>
              <a:rPr lang="en-US" sz="2000" dirty="0"/>
              <a:t>! </a:t>
            </a:r>
            <a:r>
              <a:rPr lang="en-US" dirty="0">
                <a:latin typeface="Menlo" charset="0"/>
                <a:ea typeface="Menlo" charset="0"/>
                <a:cs typeface="Menlo" charset="0"/>
              </a:rPr>
              <a:t>$</a:t>
            </a:r>
            <a:r>
              <a:rPr lang="en-US" dirty="0" err="1">
                <a:latin typeface="Menlo" charset="0"/>
                <a:ea typeface="Menlo" charset="0"/>
                <a:cs typeface="Menlo" charset="0"/>
              </a:rPr>
              <a:t>href</a:t>
            </a:r>
            <a:r>
              <a:rPr lang="en-US" dirty="0">
                <a:latin typeface="Menlo" charset="0"/>
                <a:ea typeface="Menlo" charset="0"/>
                <a:cs typeface="Menlo" charset="0"/>
              </a:rPr>
              <a:t>-&gt;{‘red’} </a:t>
            </a:r>
            <a:r>
              <a:rPr lang="en-US" sz="2000" dirty="0"/>
              <a:t>and </a:t>
            </a:r>
            <a:r>
              <a:rPr lang="en-US" dirty="0">
                <a:latin typeface="Menlo" charset="0"/>
                <a:ea typeface="Menlo" charset="0"/>
                <a:cs typeface="Menlo" charset="0"/>
              </a:rPr>
              <a:t>$</a:t>
            </a:r>
            <a:r>
              <a:rPr lang="en-US" dirty="0" err="1">
                <a:latin typeface="Menlo" charset="0"/>
                <a:ea typeface="Menlo" charset="0"/>
                <a:cs typeface="Menlo" charset="0"/>
              </a:rPr>
              <a:t>href</a:t>
            </a:r>
            <a:r>
              <a:rPr lang="en-US" dirty="0">
                <a:latin typeface="Menlo" charset="0"/>
                <a:ea typeface="Menlo" charset="0"/>
                <a:cs typeface="Menlo" charset="0"/>
              </a:rPr>
              <a:t>{‘red’} </a:t>
            </a:r>
            <a:r>
              <a:rPr lang="en-US" sz="2000" dirty="0"/>
              <a:t>are different. </a:t>
            </a:r>
          </a:p>
        </p:txBody>
      </p:sp>
    </p:spTree>
    <p:extLst>
      <p:ext uri="{BB962C8B-B14F-4D97-AF65-F5344CB8AC3E}">
        <p14:creationId xmlns:p14="http://schemas.microsoft.com/office/powerpoint/2010/main" val="210175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Perl: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Perl code:</a:t>
            </a:r>
          </a:p>
          <a:p>
            <a:pPr marL="457200" lvl="1" indent="0">
              <a:buNone/>
            </a:pPr>
            <a:r>
              <a:rPr lang="hu-HU" dirty="0">
                <a:latin typeface="Monaco"/>
                <a:cs typeface="Monaco"/>
              </a:rPr>
              <a:t>$a = [1, 2, 3, 4, 5]; print $a+1, "\n";</a:t>
            </a:r>
          </a:p>
          <a:p>
            <a:r>
              <a:rPr lang="en-US" dirty="0"/>
              <a:t>What happens here?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9F0730-7749-7E35-E908-A22F20E6A7D3}"/>
              </a:ext>
            </a:extLst>
          </p:cNvPr>
          <p:cNvSpPr txBox="1"/>
          <p:nvPr/>
        </p:nvSpPr>
        <p:spPr>
          <a:xfrm>
            <a:off x="1232585" y="3282423"/>
            <a:ext cx="8430397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-e '$a = [1, 2, 3, 4, 5]; print $a+1, "\n"'</a:t>
            </a:r>
          </a:p>
          <a:p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5033213049</a:t>
            </a:r>
          </a:p>
          <a:p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-e '$a = [1, 2, 3, 4, 5]; print $a+1, "\n"'</a:t>
            </a:r>
          </a:p>
          <a:p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5628804217</a:t>
            </a:r>
          </a:p>
          <a:p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-e '$a = [1, 2, 3, 4, 5]; print $a+1, "\n"'</a:t>
            </a:r>
          </a:p>
          <a:p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5276482681</a:t>
            </a:r>
            <a:endParaRPr lang="en-US" dirty="0">
              <a:solidFill>
                <a:srgbClr val="000000"/>
              </a:solidFill>
              <a:latin typeface="Menlo" panose="020B0609030804020204" pitchFamily="49" charset="0"/>
            </a:endParaRPr>
          </a:p>
          <a:p>
            <a:endParaRPr lang="en-US" dirty="0">
              <a:solidFill>
                <a:schemeClr val="accent1"/>
              </a:solidFill>
              <a:effectLst/>
              <a:latin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50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Text&#10;&#10;Description automatically generated">
            <a:extLst>
              <a:ext uri="{FF2B5EF4-FFF2-40B4-BE49-F238E27FC236}">
                <a16:creationId xmlns:a16="http://schemas.microsoft.com/office/drawing/2014/main" id="{6DC8CC0B-EF21-AA4D-B44F-96285A9CF06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038600" y="1055688"/>
            <a:ext cx="7186613" cy="2351088"/>
          </a:xfrm>
          <a:ln>
            <a:solidFill>
              <a:schemeClr val="accent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943D5C-FEA6-1446-94D5-D59148FE9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74625" cmpd="thinThick">
            <a:solidFill>
              <a:schemeClr val="tx1">
                <a:lumMod val="85000"/>
                <a:lumOff val="1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Time and Date Perl Module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FD732C-4631-454E-201A-299023264340}"/>
              </a:ext>
            </a:extLst>
          </p:cNvPr>
          <p:cNvSpPr txBox="1"/>
          <p:nvPr/>
        </p:nvSpPr>
        <p:spPr>
          <a:xfrm>
            <a:off x="640080" y="1055688"/>
            <a:ext cx="25630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Course website:</a:t>
            </a:r>
            <a:r>
              <a:rPr lang="en-US" sz="2000" dirty="0"/>
              <a:t> </a:t>
            </a:r>
          </a:p>
          <a:p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dow.perl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FAB0CD-09B7-6CC6-0041-14FBD31692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38600" y="3669957"/>
            <a:ext cx="7315200" cy="250700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sz="24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sz="24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dow.perl</a:t>
            </a:r>
            <a:endParaRPr lang="en-US" sz="2400" dirty="0">
              <a:solidFill>
                <a:schemeClr val="accent1"/>
              </a:solidFill>
              <a:effectLst/>
              <a:latin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usage: month day year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sz="2400" dirty="0" err="1">
                <a:solidFill>
                  <a:schemeClr val="accent1"/>
                </a:solidFill>
                <a:latin typeface="Menlo" panose="020B0609030804020204" pitchFamily="49" charset="0"/>
              </a:rPr>
              <a:t>perl</a:t>
            </a:r>
            <a:r>
              <a:rPr lang="en-US" sz="2400" dirty="0">
                <a:solidFill>
                  <a:schemeClr val="accent1"/>
                </a:solidFill>
                <a:latin typeface="Menlo" panose="020B0609030804020204" pitchFamily="49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Menlo" panose="020B0609030804020204" pitchFamily="49" charset="0"/>
              </a:rPr>
              <a:t>dow.perl</a:t>
            </a:r>
            <a:r>
              <a:rPr lang="en-US" sz="2400" dirty="0">
                <a:solidFill>
                  <a:schemeClr val="accent1"/>
                </a:solidFill>
                <a:latin typeface="Menlo" panose="020B0609030804020204" pitchFamily="49" charset="0"/>
              </a:rPr>
              <a:t> 9 22 2026</a:t>
            </a:r>
          </a:p>
          <a:p>
            <a:pPr marL="0" indent="0">
              <a:buNone/>
            </a:pPr>
            <a:r>
              <a:rPr lang="en-US" sz="2400" dirty="0">
                <a:latin typeface="Menlo" panose="020B0609030804020204" pitchFamily="49" charset="0"/>
              </a:rPr>
              <a:t>9/22/2026 falls on a Tuesday</a:t>
            </a:r>
          </a:p>
          <a:p>
            <a:pPr marL="0" indent="0">
              <a:buNone/>
            </a:pPr>
            <a:r>
              <a:rPr lang="en-US" sz="2400" dirty="0">
                <a:latin typeface="Menlo" panose="020B0609030804020204" pitchFamily="49" charset="0"/>
              </a:rPr>
              <a:t>9/20/2026 is today</a:t>
            </a:r>
          </a:p>
        </p:txBody>
      </p:sp>
    </p:spTree>
    <p:extLst>
      <p:ext uri="{BB962C8B-B14F-4D97-AF65-F5344CB8AC3E}">
        <p14:creationId xmlns:p14="http://schemas.microsoft.com/office/powerpoint/2010/main" val="109003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9A41B-2E8C-8C35-B01B-21B7838DE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CPAN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01AA5FA-A54D-4081-DE2F-24CB0CC19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3349" y="1825625"/>
            <a:ext cx="9825302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21640FA-56B5-ED70-663B-AED971BAA669}"/>
              </a:ext>
            </a:extLst>
          </p:cNvPr>
          <p:cNvSpPr txBox="1"/>
          <p:nvPr/>
        </p:nvSpPr>
        <p:spPr>
          <a:xfrm>
            <a:off x="4577442" y="1321356"/>
            <a:ext cx="35476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https://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www.cpan.org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9177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9573A-4674-0E0B-74CA-114E185CC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macOS Date/</a:t>
            </a:r>
            <a:r>
              <a:rPr lang="en-US" sz="44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Calc.pm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498FA-6FD1-AAED-32F7-977F572B1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218817" cy="4351338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7030A0"/>
                </a:solidFill>
                <a:latin typeface="Georgia" panose="02040502050405020303" pitchFamily="18" charset="0"/>
              </a:rPr>
              <a:t>H</a:t>
            </a:r>
            <a:r>
              <a:rPr lang="en-US" sz="2200" b="0" i="0" u="none" strike="noStrike" dirty="0">
                <a:solidFill>
                  <a:srgbClr val="7030A0"/>
                </a:solidFill>
                <a:effectLst/>
                <a:latin typeface="Georgia" panose="02040502050405020303" pitchFamily="18" charset="0"/>
              </a:rPr>
              <a:t>omebrew uses the prefix </a:t>
            </a:r>
            <a:r>
              <a:rPr lang="en-US" sz="2200" b="1" i="0" u="none" strike="noStrike" dirty="0">
                <a:solidFill>
                  <a:srgbClr val="7030A0"/>
                </a:solidFill>
                <a:effectLst/>
                <a:latin typeface="Courier New" panose="02070309020205020404" pitchFamily="49" charset="0"/>
              </a:rPr>
              <a:t>/opt/homebrew</a:t>
            </a:r>
            <a:r>
              <a:rPr lang="en-US" sz="2200" b="0" i="0" u="none" strike="noStrike" dirty="0">
                <a:solidFill>
                  <a:srgbClr val="7030A0"/>
                </a:solidFill>
                <a:effectLst/>
                <a:latin typeface="Georgia" panose="02040502050405020303" pitchFamily="18" charset="0"/>
              </a:rPr>
              <a:t> on Apple Silicon (Intel </a:t>
            </a:r>
            <a:r>
              <a:rPr lang="en-US" sz="2200" b="1" i="0" u="none" strike="noStrike" dirty="0">
                <a:solidFill>
                  <a:srgbClr val="7030A0"/>
                </a:solidFill>
                <a:effectLst/>
                <a:latin typeface="Courier New" panose="02070309020205020404" pitchFamily="49" charset="0"/>
              </a:rPr>
              <a:t>/</a:t>
            </a:r>
            <a:r>
              <a:rPr lang="en-US" sz="2200" b="1" i="0" u="none" strike="noStrike" dirty="0" err="1">
                <a:solidFill>
                  <a:srgbClr val="7030A0"/>
                </a:solidFill>
                <a:effectLst/>
                <a:latin typeface="Courier New" panose="02070309020205020404" pitchFamily="49" charset="0"/>
              </a:rPr>
              <a:t>usr</a:t>
            </a:r>
            <a:r>
              <a:rPr lang="en-US" sz="2200" b="1" i="0" u="none" strike="noStrike" dirty="0">
                <a:solidFill>
                  <a:srgbClr val="7030A0"/>
                </a:solidFill>
                <a:effectLst/>
                <a:latin typeface="Courier New" panose="02070309020205020404" pitchFamily="49" charset="0"/>
              </a:rPr>
              <a:t>/local</a:t>
            </a:r>
            <a:r>
              <a:rPr lang="en-US" sz="2200" dirty="0">
                <a:solidFill>
                  <a:srgbClr val="7030A0"/>
                </a:solidFill>
                <a:latin typeface="Georgia" panose="02040502050405020303" pitchFamily="18" charset="0"/>
              </a:rPr>
              <a:t>)</a:t>
            </a:r>
            <a:endParaRPr lang="en-US" sz="2200" b="1" i="0" u="none" strike="noStrike" dirty="0">
              <a:solidFill>
                <a:srgbClr val="7030A0"/>
              </a:solidFill>
              <a:effectLst/>
              <a:latin typeface="Courier New" panose="02070309020205020404" pitchFamily="49" charset="0"/>
            </a:endParaRP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brew install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cpanminus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/>
              <a:t>Verify locations (PATH):</a:t>
            </a:r>
          </a:p>
          <a:p>
            <a:pPr lvl="1"/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which </a:t>
            </a:r>
            <a:r>
              <a:rPr lang="en-US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perl</a:t>
            </a:r>
            <a:endParaRPr lang="en-US" dirty="0">
              <a:solidFill>
                <a:schemeClr val="accent1"/>
              </a:solidFill>
              <a:effectLst/>
              <a:latin typeface="Menlo" panose="020B0609030804020204" pitchFamily="49" charset="0"/>
            </a:endParaRPr>
          </a:p>
          <a:p>
            <a:pPr lvl="1"/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/opt/homebrew/bin/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lvl="1"/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which </a:t>
            </a:r>
            <a:r>
              <a:rPr lang="en-US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cpanm</a:t>
            </a:r>
            <a:endParaRPr lang="en-US" dirty="0">
              <a:solidFill>
                <a:schemeClr val="accent1"/>
              </a:solidFill>
              <a:effectLst/>
              <a:latin typeface="Menlo" panose="020B0609030804020204" pitchFamily="49" charset="0"/>
            </a:endParaRPr>
          </a:p>
          <a:p>
            <a:pPr lvl="1"/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/opt/homebrew/bin/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cpanm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Verify locations (PATH):</a:t>
            </a:r>
          </a:p>
          <a:p>
            <a:pPr lvl="1">
              <a:spcBef>
                <a:spcPts val="1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~/.</a:t>
            </a:r>
            <a:r>
              <a:rPr lang="en-US" sz="2000" dirty="0" err="1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bash_profile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(bash)</a:t>
            </a:r>
          </a:p>
          <a:p>
            <a:pPr lvl="1">
              <a:spcBef>
                <a:spcPts val="1000"/>
              </a:spcBef>
              <a:defRPr/>
            </a:pPr>
            <a:r>
              <a:rPr lang="en-US" sz="2000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~/.</a:t>
            </a:r>
            <a:r>
              <a:rPr lang="en-US" sz="2000" dirty="0" err="1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zprofile</a:t>
            </a:r>
            <a:r>
              <a:rPr lang="en-US" dirty="0">
                <a:solidFill>
                  <a:prstClr val="black"/>
                </a:solidFill>
              </a:rPr>
              <a:t> (</a:t>
            </a:r>
            <a:r>
              <a:rPr lang="en-US" dirty="0" err="1">
                <a:solidFill>
                  <a:prstClr val="black"/>
                </a:solidFill>
              </a:rPr>
              <a:t>zsh</a:t>
            </a:r>
            <a:r>
              <a:rPr lang="en-US" dirty="0">
                <a:solidFill>
                  <a:prstClr val="black"/>
                </a:solidFill>
              </a:rPr>
              <a:t>)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43ACBB24-F56C-9263-8793-EE9C5A6AA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098" y="3079581"/>
            <a:ext cx="3520919" cy="27589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8341C3-9023-8B82-5676-F16804605B2C}"/>
              </a:ext>
            </a:extLst>
          </p:cNvPr>
          <p:cNvSpPr txBox="1"/>
          <p:nvPr/>
        </p:nvSpPr>
        <p:spPr>
          <a:xfrm>
            <a:off x="7820333" y="2642781"/>
            <a:ext cx="25104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https://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brew.sh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97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A81C49D-F658-E147-EBC5-0829E6B4A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Date/</a:t>
            </a:r>
            <a:r>
              <a:rPr lang="en-US" sz="4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Calc.pm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98AAA-AEE3-C373-F66A-3AC2C11688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9546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Not installed or can't find it: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dow.perl</a:t>
            </a:r>
            <a:endParaRPr lang="en-US" sz="2000" dirty="0">
              <a:solidFill>
                <a:schemeClr val="accent1"/>
              </a:solidFill>
              <a:effectLst/>
              <a:latin typeface="Menlo" panose="020B0609030804020204" pitchFamily="49" charset="0"/>
            </a:endParaRPr>
          </a:p>
          <a:p>
            <a:pPr lvl="1"/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Can't locate </a:t>
            </a:r>
            <a:r>
              <a:rPr lang="en-US" sz="2000" dirty="0">
                <a:solidFill>
                  <a:srgbClr val="7030A0"/>
                </a:solidFill>
                <a:effectLst/>
                <a:latin typeface="Menlo" panose="020B0609030804020204" pitchFamily="49" charset="0"/>
              </a:rPr>
              <a:t>Date/</a:t>
            </a:r>
            <a:r>
              <a:rPr lang="en-US" sz="2000" dirty="0" err="1">
                <a:solidFill>
                  <a:srgbClr val="7030A0"/>
                </a:solidFill>
                <a:effectLst/>
                <a:latin typeface="Menlo" panose="020B0609030804020204" pitchFamily="49" charset="0"/>
              </a:rPr>
              <a:t>Calc.pm</a:t>
            </a:r>
            <a:r>
              <a:rPr lang="en-US" sz="2000" dirty="0">
                <a:solidFill>
                  <a:srgbClr val="7030A0"/>
                </a:solidFill>
                <a:effectLst/>
                <a:latin typeface="Menlo" panose="020B0609030804020204" pitchFamily="49" charset="0"/>
              </a:rPr>
              <a:t> in @INC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(you may need to install the Date::Calc module) (@INC contains: …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$ 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cpanm</a:t>
            </a: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Date::Calc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--&gt; Working on Date::Calc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Fetching http://</a:t>
            </a:r>
            <a:r>
              <a:rPr lang="en-US" sz="2000" dirty="0" err="1">
                <a:solidFill>
                  <a:srgbClr val="000000"/>
                </a:solidFill>
                <a:latin typeface="Menlo" panose="020B0609030804020204" pitchFamily="49" charset="0"/>
              </a:rPr>
              <a:t>www.cpan.org</a:t>
            </a:r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/authors/id/S/ST/STBEY/Date-Calc-6.4.tar.gz ... OK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Configuring Date-Calc-6.4 ... OK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Building and testing Date-Calc-6.4 ... OK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Menlo" panose="020B0609030804020204" pitchFamily="49" charset="0"/>
              </a:rPr>
              <a:t>Successfully installed Date-Calc-6.4</a:t>
            </a:r>
          </a:p>
          <a:p>
            <a:pPr lvl="1"/>
            <a:endParaRPr lang="en-US" sz="2000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66DC86-EF1C-F432-C6BC-D368C954730B}"/>
              </a:ext>
            </a:extLst>
          </p:cNvPr>
          <p:cNvSpPr txBox="1"/>
          <p:nvPr/>
        </p:nvSpPr>
        <p:spPr>
          <a:xfrm>
            <a:off x="1357449" y="5292546"/>
            <a:ext cx="9712234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i="0" u="none" strike="noStrike" dirty="0">
                <a:solidFill>
                  <a:schemeClr val="tx1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CPAN SSL Certificate Error</a:t>
            </a:r>
          </a:p>
          <a:p>
            <a:r>
              <a:rPr lang="en-US" b="0" i="0" u="none" strike="noStrike" dirty="0">
                <a:solidFill>
                  <a:schemeClr val="tx1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export OPENSSL_DIR=$(brew --prefix openssl@3) export SSL_CERT_FILE=$(brew --prefix)/</a:t>
            </a:r>
            <a:r>
              <a:rPr lang="en-US" b="0" i="0" u="none" strike="noStrike" dirty="0" err="1">
                <a:solidFill>
                  <a:schemeClr val="tx1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etc</a:t>
            </a:r>
            <a:r>
              <a:rPr lang="en-US" b="0" i="0" u="none" strike="noStrike" dirty="0">
                <a:solidFill>
                  <a:schemeClr val="tx1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/ca-certificates/</a:t>
            </a:r>
            <a:r>
              <a:rPr lang="en-US" b="0" i="0" u="none" strike="noStrike" dirty="0" err="1">
                <a:solidFill>
                  <a:schemeClr val="tx1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cert.pem</a:t>
            </a:r>
            <a:r>
              <a:rPr lang="en-US" b="0" i="0" u="none" strike="noStrike" dirty="0">
                <a:solidFill>
                  <a:schemeClr val="tx1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export CURL_CA_BUNDLE=$(brew --prefix)/</a:t>
            </a:r>
            <a:r>
              <a:rPr lang="en-US" b="0" i="0" u="none" strike="noStrike" dirty="0" err="1">
                <a:solidFill>
                  <a:schemeClr val="tx1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etc</a:t>
            </a:r>
            <a:r>
              <a:rPr lang="en-US" b="0" i="0" u="none" strike="noStrike" dirty="0">
                <a:solidFill>
                  <a:schemeClr val="tx1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/ca-certificates/</a:t>
            </a:r>
            <a:r>
              <a:rPr lang="en-US" b="0" i="0" u="none" strike="noStrike" dirty="0" err="1">
                <a:solidFill>
                  <a:schemeClr val="tx1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cert.pem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10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FCDFC-7E98-E72C-6FDE-1CC53D960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nlo" panose="020B0609030804020204" pitchFamily="49" charset="0"/>
                <a:ea typeface="+mj-ea"/>
                <a:cs typeface="+mj-cs"/>
              </a:rPr>
              <a:t>Date::Calc</a:t>
            </a:r>
            <a:endParaRPr lang="en-US" dirty="0"/>
          </a:p>
        </p:txBody>
      </p:sp>
      <p:pic>
        <p:nvPicPr>
          <p:cNvPr id="6" name="Content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9437EFB7-B6FB-018D-8479-4E300B5549B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825625"/>
            <a:ext cx="5181600" cy="2882028"/>
          </a:xfrm>
          <a:ln>
            <a:solidFill>
              <a:schemeClr val="tx1"/>
            </a:solidFill>
          </a:ln>
        </p:spPr>
      </p:pic>
      <p:pic>
        <p:nvPicPr>
          <p:cNvPr id="8" name="Content Placeholder 7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9D3C0C6D-EE4D-179C-0BB5-346615675D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2" y="1825625"/>
            <a:ext cx="2139647" cy="4351338"/>
          </a:xfrm>
          <a:ln>
            <a:solidFill>
              <a:schemeClr val="tx1"/>
            </a:solidFill>
          </a:ln>
        </p:spPr>
      </p:pic>
      <p:pic>
        <p:nvPicPr>
          <p:cNvPr id="10" name="Picture 9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4FC30703-86FE-F848-70D1-9FBB63422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9878" y="1590846"/>
            <a:ext cx="3676881" cy="50323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1167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261CD-31CD-1840-8DC7-C929B4D4D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and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84C44-D136-0047-B07F-19E9CB911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Perl function time:</a:t>
            </a:r>
          </a:p>
          <a:p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457200" lvl="1" indent="0">
              <a:buNone/>
            </a:pP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'print </a:t>
            </a:r>
            <a:r>
              <a:rPr lang="en-US" sz="2000" dirty="0">
                <a:solidFill>
                  <a:srgbClr val="7030A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time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1695061511</a:t>
            </a:r>
          </a:p>
          <a:p>
            <a:r>
              <a:rPr lang="en-US" dirty="0"/>
              <a:t>To pause for </a:t>
            </a:r>
            <a:r>
              <a:rPr lang="en-US" i="1" dirty="0"/>
              <a:t>n</a:t>
            </a:r>
            <a:r>
              <a:rPr lang="en-US" dirty="0"/>
              <a:t> seconds, use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sleep </a:t>
            </a:r>
            <a:r>
              <a:rPr lang="en-US" sz="24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</a:t>
            </a:r>
            <a:endParaRPr lang="en-US" i="1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457200" lvl="1" indent="0">
              <a:buNone/>
            </a:pP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'$t1 = </a:t>
            </a:r>
            <a:r>
              <a:rPr lang="en-US" sz="2000" dirty="0">
                <a:solidFill>
                  <a:srgbClr val="7030A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time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</a:t>
            </a:r>
            <a:r>
              <a:rPr lang="en-US" sz="2000" dirty="0">
                <a:solidFill>
                  <a:schemeClr val="accent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sleep 10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$t2 = </a:t>
            </a:r>
            <a:r>
              <a:rPr lang="en-US" sz="2000" dirty="0">
                <a:solidFill>
                  <a:srgbClr val="7030A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time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; print $t2-$t1'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71A722-A836-0C4F-9E7C-A0EB3BEF4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970" y="2259154"/>
            <a:ext cx="8343900" cy="10541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0021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595031C-3086-BD10-4B8A-769AEC50014E}"/>
              </a:ext>
            </a:extLst>
          </p:cNvPr>
          <p:cNvSpPr txBox="1"/>
          <p:nvPr/>
        </p:nvSpPr>
        <p:spPr>
          <a:xfrm>
            <a:off x="1101283" y="3626661"/>
            <a:ext cx="6893538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'print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localtime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</a:t>
            </a:r>
          </a:p>
          <a:p>
            <a:r>
              <a:rPr lang="en-US" dirty="0">
                <a:solidFill>
                  <a:srgbClr val="000000"/>
                </a:solidFill>
                <a:latin typeface="Menlo" panose="020B0609030804020204" pitchFamily="49" charset="0"/>
              </a:rPr>
              <a:t>23301520812602620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-le '$now =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localtime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; print $now'</a:t>
            </a:r>
          </a:p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Sun Sep 20 15:30:54 2026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-le '@now =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localtime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; print "@now"'</a:t>
            </a:r>
          </a:p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36 31 15 20 8 126 0 262 0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F261CD-31CD-1840-8DC7-C929B4D4D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and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84C44-D136-0047-B07F-19E9CB911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09802"/>
          </a:xfrm>
        </p:spPr>
        <p:txBody>
          <a:bodyPr/>
          <a:lstStyle/>
          <a:p>
            <a:r>
              <a:rPr lang="en-US" dirty="0"/>
              <a:t>Perl function </a:t>
            </a:r>
            <a:r>
              <a:rPr lang="en-US" dirty="0" err="1"/>
              <a:t>localtime</a:t>
            </a:r>
            <a:r>
              <a:rPr lang="en-US" dirty="0"/>
              <a:t>: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A98BED-3845-AB4F-BC5E-1899CF189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83" y="2224892"/>
            <a:ext cx="9410700" cy="127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A9727B-FB7D-F548-B0B0-D93F56208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785" y="5676229"/>
            <a:ext cx="6893539" cy="8790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624DE7F-D91B-BF44-BC1A-280302BF47CF}"/>
              </a:ext>
            </a:extLst>
          </p:cNvPr>
          <p:cNvSpPr/>
          <p:nvPr/>
        </p:nvSpPr>
        <p:spPr>
          <a:xfrm>
            <a:off x="4666824" y="5708811"/>
            <a:ext cx="659756" cy="77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r>
              <a:rPr lang="en-US" dirty="0">
                <a:solidFill>
                  <a:srgbClr val="FF0000"/>
                </a:solidFill>
              </a:rPr>
              <a:t>1900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83E86A-2A47-A54A-9F58-8FDDFDEC3F86}"/>
              </a:ext>
            </a:extLst>
          </p:cNvPr>
          <p:cNvSpPr/>
          <p:nvPr/>
        </p:nvSpPr>
        <p:spPr>
          <a:xfrm>
            <a:off x="3110738" y="5044333"/>
            <a:ext cx="451412" cy="2777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DC043E-B9E4-AF4E-8B58-E67CA8CF7C24}"/>
              </a:ext>
            </a:extLst>
          </p:cNvPr>
          <p:cNvCxnSpPr>
            <a:cxnSpLocks/>
            <a:stCxn id="11" idx="2"/>
            <a:endCxn id="10" idx="0"/>
          </p:cNvCxnSpPr>
          <p:nvPr/>
        </p:nvCxnSpPr>
        <p:spPr>
          <a:xfrm>
            <a:off x="3336444" y="5322125"/>
            <a:ext cx="1660258" cy="38668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30ED443-717A-B34C-8ABB-8728805EA571}"/>
              </a:ext>
            </a:extLst>
          </p:cNvPr>
          <p:cNvSpPr txBox="1"/>
          <p:nvPr/>
        </p:nvSpPr>
        <p:spPr>
          <a:xfrm>
            <a:off x="7264361" y="4804870"/>
            <a:ext cx="4677434" cy="707886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000" b="1" dirty="0"/>
              <a:t>Note</a:t>
            </a:r>
            <a:r>
              <a:rPr lang="en-US" sz="2000" dirty="0"/>
              <a:t>: $mon, $</a:t>
            </a:r>
            <a:r>
              <a:rPr lang="en-US" sz="2000" dirty="0" err="1"/>
              <a:t>wday</a:t>
            </a:r>
            <a:r>
              <a:rPr lang="en-US" sz="2000" dirty="0"/>
              <a:t> (beginning on </a:t>
            </a:r>
            <a:r>
              <a:rPr lang="en-US" sz="2000" i="1" dirty="0"/>
              <a:t>Sunday</a:t>
            </a:r>
            <a:r>
              <a:rPr lang="en-US" sz="2000" dirty="0"/>
              <a:t>) </a:t>
            </a:r>
          </a:p>
          <a:p>
            <a:r>
              <a:rPr lang="en-US" sz="2000" dirty="0"/>
              <a:t>and $</a:t>
            </a:r>
            <a:r>
              <a:rPr lang="en-US" sz="2000" dirty="0" err="1"/>
              <a:t>yday</a:t>
            </a:r>
            <a:r>
              <a:rPr lang="en-US" sz="2000" dirty="0"/>
              <a:t> indexed from 0</a:t>
            </a:r>
          </a:p>
        </p:txBody>
      </p:sp>
    </p:spTree>
    <p:extLst>
      <p:ext uri="{BB962C8B-B14F-4D97-AF65-F5344CB8AC3E}">
        <p14:creationId xmlns:p14="http://schemas.microsoft.com/office/powerpoint/2010/main" val="166224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158" end="18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charRg st="158" end="18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  <p:bldP spid="10" grpId="0" animBg="1"/>
      <p:bldP spid="11" grpId="0" animBg="1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E6FE8-0F5D-B144-9F6F-AAD24FE27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and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D0C53-ABD3-3042-8755-EBC69C600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5999"/>
            <a:ext cx="10515600" cy="3890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sz="18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python3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Python 3.13.1 </a:t>
            </a:r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import datetime</a:t>
            </a:r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d = 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datetime.date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(2026,9,22)</a:t>
            </a:r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print(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d.strftime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("%A"))</a:t>
            </a:r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Tuesday</a:t>
            </a:r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print(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d.strftime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("%B %-d %Y"))</a:t>
            </a:r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September 22 2026</a:t>
            </a:r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datetime.datetime.now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datetime.datetime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(2026, 9, 20, 15, 35, 41, 347150)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6753B0-C7D2-E743-A7BE-A3C6C355826A}"/>
              </a:ext>
            </a:extLst>
          </p:cNvPr>
          <p:cNvSpPr/>
          <p:nvPr/>
        </p:nvSpPr>
        <p:spPr>
          <a:xfrm>
            <a:off x="1169774" y="1702084"/>
            <a:ext cx="9630031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/>
              <a:t>Reference: </a:t>
            </a:r>
            <a:r>
              <a:rPr lang="en-US" dirty="0">
                <a:hlinkClick r:id="rId2"/>
              </a:rPr>
              <a:t>https://docs.python.org/3/library/datetime.html#strftime-and-strptime-format-codes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736ED9-953C-059A-F36D-4DC310917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3839" y="2497450"/>
            <a:ext cx="4736824" cy="26835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2424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78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06" end="1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14" end="1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49" end="16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67" end="1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95" end="2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6E6B4-3A46-A947-3B55-4E2BB5741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and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D5F1D-F476-0895-1B4E-C29FC2217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import locale</a:t>
            </a:r>
          </a:p>
          <a:p>
            <a:pPr marL="0" indent="0">
              <a:buNone/>
            </a:pPr>
            <a:r>
              <a:rPr lang="en-US" sz="20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loc =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locale.setlocale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locale.LC_ALL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loc</a:t>
            </a: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'C/en_US.UTF-8/C/C/C/C'</a:t>
            </a: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locale.setlocale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locale.LC_ALL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'ja_JP.UTF-8')</a:t>
            </a: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'ja_JP.UTF-8' </a:t>
            </a: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d =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datetime.date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(2026,9,22)</a:t>
            </a: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print(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d.strftime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("%A"))</a:t>
            </a:r>
          </a:p>
          <a:p>
            <a:pPr marL="0" indent="0">
              <a:buNone/>
            </a:pPr>
            <a:r>
              <a:rPr lang="zh-TW" alt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火曜日</a:t>
            </a:r>
            <a:r>
              <a:rPr lang="en-US" altLang="zh-TW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	(</a:t>
            </a:r>
            <a:r>
              <a:rPr lang="en-US" altLang="zh-TW" sz="2000" i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kayōbi</a:t>
            </a:r>
            <a:r>
              <a:rPr lang="en-US" altLang="zh-TW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  <a:endParaRPr lang="zh-TW" alt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altLang="zh-TW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&gt;&gt;&gt;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print(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d.strftime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("%B %-d %Y"))</a:t>
            </a:r>
          </a:p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9</a:t>
            </a:r>
            <a:r>
              <a:rPr lang="zh-TW" alt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月 </a:t>
            </a:r>
            <a:r>
              <a:rPr lang="en-US" altLang="zh-TW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22 2026</a:t>
            </a:r>
          </a:p>
          <a:p>
            <a:pPr marL="0" indent="0">
              <a:buNone/>
            </a:pP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EB659A-3EEE-D750-1146-720BEB1A0B82}"/>
              </a:ext>
            </a:extLst>
          </p:cNvPr>
          <p:cNvSpPr txBox="1"/>
          <p:nvPr/>
        </p:nvSpPr>
        <p:spPr>
          <a:xfrm>
            <a:off x="7217229" y="480884"/>
            <a:ext cx="4591594" cy="25545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/>
              <a:t>TBH Perl looks a bit scary</a:t>
            </a:r>
          </a:p>
          <a:p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perldoc.perl.org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perllocale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-e 'use POSIX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qw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locale_h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); use locale; my $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new_locale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setlocale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(LC_ALL, "ja_JP.UTF-8"); …'</a:t>
            </a:r>
          </a:p>
          <a:p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F8876B-742B-8A0E-9B5D-100AA05D8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7229" y="3822572"/>
            <a:ext cx="3305052" cy="28607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E46347-1BCA-351C-9E4B-FC7A79F06006}"/>
              </a:ext>
            </a:extLst>
          </p:cNvPr>
          <p:cNvSpPr txBox="1"/>
          <p:nvPr/>
        </p:nvSpPr>
        <p:spPr>
          <a:xfrm>
            <a:off x="8377587" y="3816628"/>
            <a:ext cx="1135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Date::Calc</a:t>
            </a:r>
          </a:p>
        </p:txBody>
      </p:sp>
    </p:spTree>
    <p:extLst>
      <p:ext uri="{BB962C8B-B14F-4D97-AF65-F5344CB8AC3E}">
        <p14:creationId xmlns:p14="http://schemas.microsoft.com/office/powerpoint/2010/main" val="49130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992B5-920C-8312-9077-AC71930E3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Ungraded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111FD-CB4B-F5D0-2BF0-AC9E33931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17575"/>
          </a:xfrm>
        </p:spPr>
        <p:txBody>
          <a:bodyPr>
            <a:normAutofit fontScale="92500"/>
          </a:bodyPr>
          <a:lstStyle/>
          <a:p>
            <a:r>
              <a:rPr lang="en-US" dirty="0"/>
              <a:t>Install Perl Module Lingua::EN::</a:t>
            </a:r>
            <a:r>
              <a:rPr lang="en-US" dirty="0" err="1"/>
              <a:t>CMUDict</a:t>
            </a:r>
            <a:r>
              <a:rPr lang="en-US" dirty="0"/>
              <a:t> ( </a:t>
            </a:r>
            <a:r>
              <a:rPr lang="en-US" i="1" dirty="0"/>
              <a:t>CMU Pronouncing dictionary</a:t>
            </a:r>
            <a:r>
              <a:rPr lang="en-US" dirty="0"/>
              <a:t>)</a:t>
            </a:r>
          </a:p>
          <a:p>
            <a:pPr lvl="1"/>
            <a:r>
              <a:rPr lang="en-US" dirty="0">
                <a:hlinkClick r:id="rId2"/>
              </a:rPr>
              <a:t>https://metacpan.org/pod/Lingua::EN::CMUDict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 descr="A close-up of a code&#10;&#10;Description automatically generated">
            <a:extLst>
              <a:ext uri="{FF2B5EF4-FFF2-40B4-BE49-F238E27FC236}">
                <a16:creationId xmlns:a16="http://schemas.microsoft.com/office/drawing/2014/main" id="{8AAD8C5B-1439-3B49-C765-D39562ECA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979" y="2682597"/>
            <a:ext cx="4927600" cy="1193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7F495C-F67B-CFEA-4247-80E73B6E422B}"/>
              </a:ext>
            </a:extLst>
          </p:cNvPr>
          <p:cNvSpPr txBox="1"/>
          <p:nvPr/>
        </p:nvSpPr>
        <p:spPr>
          <a:xfrm>
            <a:off x="1580979" y="4588646"/>
            <a:ext cx="6098058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cmudict.perl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Balkanization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Balkanization: 5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cmudict.perl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Putin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Putin: 1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cmudict.perl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Zelenskyy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Not in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cmudict</a:t>
            </a:r>
            <a:endParaRPr lang="en-US" dirty="0">
              <a:solidFill>
                <a:srgbClr val="000000"/>
              </a:solidFill>
              <a:effectLst/>
              <a:latin typeface="Menlo" panose="020B0609030804020204" pitchFamily="49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20052F9-81DA-7794-2EEE-6290FA12B8B9}"/>
              </a:ext>
            </a:extLst>
          </p:cNvPr>
          <p:cNvSpPr txBox="1">
            <a:spLocks/>
          </p:cNvSpPr>
          <p:nvPr/>
        </p:nvSpPr>
        <p:spPr>
          <a:xfrm>
            <a:off x="838200" y="4113813"/>
            <a:ext cx="10515600" cy="4748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write a program </a:t>
            </a:r>
            <a:r>
              <a:rPr lang="en-US" sz="2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cmudict.perl</a:t>
            </a:r>
            <a:r>
              <a:rPr lang="en-US" dirty="0"/>
              <a:t>  that counts the number of syllables for 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$ARGV[0]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1"/>
            <a:endParaRPr lang="en-US" dirty="0"/>
          </a:p>
        </p:txBody>
      </p:sp>
      <p:sp>
        <p:nvSpPr>
          <p:cNvPr id="9" name="Line Callout 3 8">
            <a:extLst>
              <a:ext uri="{FF2B5EF4-FFF2-40B4-BE49-F238E27FC236}">
                <a16:creationId xmlns:a16="http://schemas.microsoft.com/office/drawing/2014/main" id="{AE04F80C-F02E-6E8C-F64F-88E5A3C35354}"/>
              </a:ext>
            </a:extLst>
          </p:cNvPr>
          <p:cNvSpPr/>
          <p:nvPr/>
        </p:nvSpPr>
        <p:spPr>
          <a:xfrm>
            <a:off x="7679037" y="2960473"/>
            <a:ext cx="2923060" cy="973546"/>
          </a:xfrm>
          <a:prstGeom prst="borderCallout3">
            <a:avLst>
              <a:gd name="adj1" fmla="val 18750"/>
              <a:gd name="adj2" fmla="val -8333"/>
              <a:gd name="adj3" fmla="val 92641"/>
              <a:gd name="adj4" fmla="val -7790"/>
              <a:gd name="adj5" fmla="val 85664"/>
              <a:gd name="adj6" fmla="val -99101"/>
              <a:gd name="adj7" fmla="val 69732"/>
              <a:gd name="adj8" fmla="val -98798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Bug in code!</a:t>
            </a:r>
          </a:p>
          <a:p>
            <a:pPr algn="ctr"/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(P UW1 T IH0 N)</a:t>
            </a:r>
          </a:p>
        </p:txBody>
      </p:sp>
    </p:spTree>
    <p:extLst>
      <p:ext uri="{BB962C8B-B14F-4D97-AF65-F5344CB8AC3E}">
        <p14:creationId xmlns:p14="http://schemas.microsoft.com/office/powerpoint/2010/main" val="316349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D328F-1BBD-082F-77DF-A456BB848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Ungraded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6000F-0035-2C1E-90D4-88D3E54C63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2425099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hlinkClick r:id="rId2"/>
              </a:rPr>
              <a:t>http://www.speech.cs.cmu.edu/cgi-bin/cmudict</a:t>
            </a:r>
            <a:endParaRPr lang="en-US" dirty="0"/>
          </a:p>
          <a:p>
            <a:r>
              <a:rPr lang="en-US" dirty="0"/>
              <a:t>Data format: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ARPAbet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 phoneme set</a:t>
            </a:r>
          </a:p>
          <a:p>
            <a:pPr lvl="1"/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0    — No stress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1    — Primary stress</a:t>
            </a:r>
            <a:b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</a:b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2    — Secondary stress</a:t>
            </a:r>
            <a:endParaRPr lang="en-US" dirty="0"/>
          </a:p>
          <a:p>
            <a:pPr lvl="1"/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Balkanization: 5 syllables </a:t>
            </a:r>
          </a:p>
          <a:p>
            <a:pPr lvl="1"/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 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AO2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L - K 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AH0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 N 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IH0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 Z 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EY1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 SH 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AH0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N</a:t>
            </a:r>
          </a:p>
          <a:p>
            <a:pPr lvl="1"/>
            <a:endParaRPr lang="en-US" dirty="0"/>
          </a:p>
        </p:txBody>
      </p:sp>
      <p:pic>
        <p:nvPicPr>
          <p:cNvPr id="7" name="Content Placeholder 6" descr="A screenshot of a computer&#10;&#10;Description automatically generated">
            <a:extLst>
              <a:ext uri="{FF2B5EF4-FFF2-40B4-BE49-F238E27FC236}">
                <a16:creationId xmlns:a16="http://schemas.microsoft.com/office/drawing/2014/main" id="{68EED2FE-F0FD-EB38-D09E-3B8C82A1AD4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600200" y="4385661"/>
            <a:ext cx="7920146" cy="200179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4970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9919B-C11E-3F65-49F7-3449288D2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Ungraded 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70C17-5959-1CB8-3E68-58E884CD8C2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l"/>
            <a:r>
              <a:rPr lang="en-US" b="1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$obj-&gt;rhymes(word)</a:t>
            </a:r>
          </a:p>
          <a:p>
            <a:pPr algn="l"/>
            <a:r>
              <a:rPr lang="en-US" b="0" i="0" u="none" strike="noStrike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In the case of an array being returned, returns all rhymes to the given word. In a scalar context, returns a single rhyme.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777ACE-255D-89B4-B2C2-C41C5C8848F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Balkanization rhymes with implication impregnation AVOCATION volition TUITION COARTICULATION pollination AUCTION CONSTELLATION DISTORTION inspection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284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3303</Words>
  <Application>Microsoft Macintosh PowerPoint</Application>
  <PresentationFormat>Widescreen</PresentationFormat>
  <Paragraphs>366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-webkit-standard</vt:lpstr>
      <vt:lpstr>Arial</vt:lpstr>
      <vt:lpstr>Calibri</vt:lpstr>
      <vt:lpstr>Calibri Light</vt:lpstr>
      <vt:lpstr>Courier New</vt:lpstr>
      <vt:lpstr>Georgia</vt:lpstr>
      <vt:lpstr>Helvetica Neue</vt:lpstr>
      <vt:lpstr>Menlo</vt:lpstr>
      <vt:lpstr>Monaco</vt:lpstr>
      <vt:lpstr>Office Theme</vt:lpstr>
      <vt:lpstr>LING/C SC/PSYC 438/538</vt:lpstr>
      <vt:lpstr>Today's Topics</vt:lpstr>
      <vt:lpstr>Homework 6 Review: Part 1</vt:lpstr>
      <vt:lpstr>Homework 6 Review: Part 1: Type 1</vt:lpstr>
      <vt:lpstr>Homework 6 Review: Part 1: Type 1</vt:lpstr>
      <vt:lpstr>Homework 6 Review: Part 1: Type 2</vt:lpstr>
      <vt:lpstr>Homework 6 review: Part 2</vt:lpstr>
      <vt:lpstr>Homework 6 Review: Part 2</vt:lpstr>
      <vt:lpstr>Homework 6 Review: Part 2</vt:lpstr>
      <vt:lpstr>Homework 6 Review: Part 2</vt:lpstr>
      <vt:lpstr>Homework 6 Review: Part 2</vt:lpstr>
      <vt:lpstr>Homework 6 Review: Part 2</vt:lpstr>
      <vt:lpstr>Homework 6 Review: Part 2</vt:lpstr>
      <vt:lpstr>Homework 6 Review: Part 2</vt:lpstr>
      <vt:lpstr>Homework 6 Review: Part 3</vt:lpstr>
      <vt:lpstr>Homework 6 Review: extra</vt:lpstr>
      <vt:lpstr>Python behavior</vt:lpstr>
      <vt:lpstr>Perl: more complex data structures</vt:lpstr>
      <vt:lpstr>Perl: References</vt:lpstr>
      <vt:lpstr>Perl: References</vt:lpstr>
      <vt:lpstr>Perl: References</vt:lpstr>
      <vt:lpstr>Perl: References</vt:lpstr>
      <vt:lpstr>Perl: References</vt:lpstr>
      <vt:lpstr>Time and Date Perl Module</vt:lpstr>
      <vt:lpstr>CPAN</vt:lpstr>
      <vt:lpstr>macOS Date/Calc.pm</vt:lpstr>
      <vt:lpstr>Date/Calc.pm</vt:lpstr>
      <vt:lpstr>Date::Calc</vt:lpstr>
      <vt:lpstr>Time and Date</vt:lpstr>
      <vt:lpstr>Time and Date</vt:lpstr>
      <vt:lpstr>Time and Date</vt:lpstr>
      <vt:lpstr>Time and Date</vt:lpstr>
      <vt:lpstr>Ungraded Homework</vt:lpstr>
      <vt:lpstr>Ungraded Homework</vt:lpstr>
      <vt:lpstr>Ungraded 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LING/C SC/PSYC 438/538</dc:title>
  <dc:creator>sandiway@mac.com</dc:creator>
  <cp:lastModifiedBy>sandiway@mac.com</cp:lastModifiedBy>
  <cp:revision>17</cp:revision>
  <dcterms:created xsi:type="dcterms:W3CDTF">2023-09-13T16:08:55Z</dcterms:created>
  <dcterms:modified xsi:type="dcterms:W3CDTF">2026-09-20T22:57:58Z</dcterms:modified>
</cp:coreProperties>
</file>