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7" r:id="rId2"/>
    <p:sldId id="328" r:id="rId3"/>
    <p:sldId id="366" r:id="rId4"/>
    <p:sldId id="367" r:id="rId5"/>
    <p:sldId id="258" r:id="rId6"/>
    <p:sldId id="351" r:id="rId7"/>
    <p:sldId id="314" r:id="rId8"/>
    <p:sldId id="352" r:id="rId9"/>
    <p:sldId id="353" r:id="rId10"/>
    <p:sldId id="372" r:id="rId11"/>
    <p:sldId id="354" r:id="rId12"/>
    <p:sldId id="355" r:id="rId13"/>
    <p:sldId id="356" r:id="rId14"/>
    <p:sldId id="357" r:id="rId15"/>
    <p:sldId id="315" r:id="rId16"/>
    <p:sldId id="358" r:id="rId17"/>
    <p:sldId id="263" r:id="rId18"/>
    <p:sldId id="313" r:id="rId19"/>
    <p:sldId id="309" r:id="rId20"/>
    <p:sldId id="264" r:id="rId21"/>
    <p:sldId id="365" r:id="rId22"/>
    <p:sldId id="262" r:id="rId23"/>
    <p:sldId id="330" r:id="rId24"/>
    <p:sldId id="259" r:id="rId25"/>
    <p:sldId id="310" r:id="rId26"/>
    <p:sldId id="331" r:id="rId27"/>
    <p:sldId id="311" r:id="rId28"/>
    <p:sldId id="260" r:id="rId29"/>
    <p:sldId id="332" r:id="rId30"/>
    <p:sldId id="333" r:id="rId31"/>
    <p:sldId id="369" r:id="rId32"/>
    <p:sldId id="334" r:id="rId33"/>
    <p:sldId id="373" r:id="rId34"/>
    <p:sldId id="374" r:id="rId35"/>
    <p:sldId id="375" r:id="rId36"/>
    <p:sldId id="37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55"/>
    <p:restoredTop sz="95073"/>
  </p:normalViewPr>
  <p:slideViewPr>
    <p:cSldViewPr snapToGrid="0" snapToObjects="1">
      <p:cViewPr varScale="1">
        <p:scale>
          <a:sx n="127" d="100"/>
          <a:sy n="127" d="100"/>
        </p:scale>
        <p:origin x="54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F97BC-CC49-4177-BBAB-4EC28EE1567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FC5C110-A7CA-453A-A8C1-F9115E04AFA1}">
      <dgm:prSet/>
      <dgm:spPr/>
      <dgm:t>
        <a:bodyPr/>
        <a:lstStyle/>
        <a:p>
          <a:pPr>
            <a:lnSpc>
              <a:spcPct val="100000"/>
            </a:lnSpc>
          </a:pPr>
          <a:r>
            <a:rPr lang="en-US"/>
            <a:t>The Big Picture</a:t>
          </a:r>
        </a:p>
      </dgm:t>
    </dgm:pt>
    <dgm:pt modelId="{85B340B4-8F44-4291-8921-C159BAB41423}" type="parTrans" cxnId="{5B185ADF-EC1D-46E8-AF0E-0C6C4632E674}">
      <dgm:prSet/>
      <dgm:spPr/>
      <dgm:t>
        <a:bodyPr/>
        <a:lstStyle/>
        <a:p>
          <a:endParaRPr lang="en-US"/>
        </a:p>
      </dgm:t>
    </dgm:pt>
    <dgm:pt modelId="{3E460B96-5DFA-4845-AA48-CACBC1FA8852}" type="sibTrans" cxnId="{5B185ADF-EC1D-46E8-AF0E-0C6C4632E674}">
      <dgm:prSet/>
      <dgm:spPr/>
      <dgm:t>
        <a:bodyPr/>
        <a:lstStyle/>
        <a:p>
          <a:endParaRPr lang="en-US"/>
        </a:p>
      </dgm:t>
    </dgm:pt>
    <dgm:pt modelId="{0847D21D-0047-434D-8573-0611BBD9FBDA}">
      <dgm:prSet/>
      <dgm:spPr/>
      <dgm:t>
        <a:bodyPr/>
        <a:lstStyle/>
        <a:p>
          <a:pPr>
            <a:lnSpc>
              <a:spcPct val="100000"/>
            </a:lnSpc>
          </a:pPr>
          <a:r>
            <a:rPr lang="en-US"/>
            <a:t>Syllabus</a:t>
          </a:r>
        </a:p>
      </dgm:t>
    </dgm:pt>
    <dgm:pt modelId="{6CF07AD4-19B0-48B0-AAF7-354B7267DAD2}" type="parTrans" cxnId="{9E32485D-5A3F-4F0A-8A27-31E148553583}">
      <dgm:prSet/>
      <dgm:spPr/>
      <dgm:t>
        <a:bodyPr/>
        <a:lstStyle/>
        <a:p>
          <a:endParaRPr lang="en-US"/>
        </a:p>
      </dgm:t>
    </dgm:pt>
    <dgm:pt modelId="{52E61642-13DD-4EAB-937C-0FED50FA655C}" type="sibTrans" cxnId="{9E32485D-5A3F-4F0A-8A27-31E148553583}">
      <dgm:prSet/>
      <dgm:spPr/>
      <dgm:t>
        <a:bodyPr/>
        <a:lstStyle/>
        <a:p>
          <a:endParaRPr lang="en-US"/>
        </a:p>
      </dgm:t>
    </dgm:pt>
    <dgm:pt modelId="{9FE89674-FA0C-43F2-BEE3-725DA5DD50AF}">
      <dgm:prSet/>
      <dgm:spPr/>
      <dgm:t>
        <a:bodyPr/>
        <a:lstStyle/>
        <a:p>
          <a:pPr>
            <a:lnSpc>
              <a:spcPct val="100000"/>
            </a:lnSpc>
          </a:pPr>
          <a:r>
            <a:rPr lang="en-US"/>
            <a:t>Questions about the Syllabus</a:t>
          </a:r>
        </a:p>
      </dgm:t>
    </dgm:pt>
    <dgm:pt modelId="{E38741A8-A87B-4F7A-95DD-56EC6102FF3C}" type="parTrans" cxnId="{7F208CDE-7B35-4F3D-ABC4-FFE9BA91ED5F}">
      <dgm:prSet/>
      <dgm:spPr/>
      <dgm:t>
        <a:bodyPr/>
        <a:lstStyle/>
        <a:p>
          <a:endParaRPr lang="en-US"/>
        </a:p>
      </dgm:t>
    </dgm:pt>
    <dgm:pt modelId="{4A4AAAD7-F0BB-40CC-98A6-5C1ED56474B4}" type="sibTrans" cxnId="{7F208CDE-7B35-4F3D-ABC4-FFE9BA91ED5F}">
      <dgm:prSet/>
      <dgm:spPr/>
      <dgm:t>
        <a:bodyPr/>
        <a:lstStyle/>
        <a:p>
          <a:endParaRPr lang="en-US"/>
        </a:p>
      </dgm:t>
    </dgm:pt>
    <dgm:pt modelId="{AB2E76DE-8365-49E4-BEC0-F42FBECFC886}">
      <dgm:prSet/>
      <dgm:spPr/>
      <dgm:t>
        <a:bodyPr/>
        <a:lstStyle/>
        <a:p>
          <a:pPr>
            <a:lnSpc>
              <a:spcPct val="100000"/>
            </a:lnSpc>
          </a:pPr>
          <a:r>
            <a:rPr lang="en-US"/>
            <a:t>Homeworks 1 and 2 (</a:t>
          </a:r>
          <a:r>
            <a:rPr lang="en-US" i="1"/>
            <a:t>possibly the null homework</a:t>
          </a:r>
          <a:r>
            <a:rPr lang="en-US"/>
            <a:t>)</a:t>
          </a:r>
        </a:p>
      </dgm:t>
    </dgm:pt>
    <dgm:pt modelId="{5F02DA37-B4D8-44B9-97BD-1F75DE03F38F}" type="parTrans" cxnId="{F1248622-8313-4A87-8CE4-86C4CD5955DB}">
      <dgm:prSet/>
      <dgm:spPr/>
      <dgm:t>
        <a:bodyPr/>
        <a:lstStyle/>
        <a:p>
          <a:endParaRPr lang="en-US"/>
        </a:p>
      </dgm:t>
    </dgm:pt>
    <dgm:pt modelId="{BD0BDFD6-4F75-4E46-8AFA-5D66FE5825B6}" type="sibTrans" cxnId="{F1248622-8313-4A87-8CE4-86C4CD5955DB}">
      <dgm:prSet/>
      <dgm:spPr/>
      <dgm:t>
        <a:bodyPr/>
        <a:lstStyle/>
        <a:p>
          <a:endParaRPr lang="en-US"/>
        </a:p>
      </dgm:t>
    </dgm:pt>
    <dgm:pt modelId="{F218EC2B-CBBE-4CDB-8423-4101ACD72F4D}">
      <dgm:prSet/>
      <dgm:spPr/>
      <dgm:t>
        <a:bodyPr/>
        <a:lstStyle/>
        <a:p>
          <a:pPr>
            <a:lnSpc>
              <a:spcPct val="100000"/>
            </a:lnSpc>
          </a:pPr>
          <a:r>
            <a:rPr lang="en-US"/>
            <a:t>A note on Programming Languages</a:t>
          </a:r>
        </a:p>
      </dgm:t>
    </dgm:pt>
    <dgm:pt modelId="{7711FA47-DF9E-4C3B-9828-FF9089F915AF}" type="parTrans" cxnId="{869FF0D0-6AE8-4314-B020-A91C0BB7A875}">
      <dgm:prSet/>
      <dgm:spPr/>
      <dgm:t>
        <a:bodyPr/>
        <a:lstStyle/>
        <a:p>
          <a:endParaRPr lang="en-US"/>
        </a:p>
      </dgm:t>
    </dgm:pt>
    <dgm:pt modelId="{4B26CCB5-781D-4771-9E29-F48CD4958C5E}" type="sibTrans" cxnId="{869FF0D0-6AE8-4314-B020-A91C0BB7A875}">
      <dgm:prSet/>
      <dgm:spPr/>
      <dgm:t>
        <a:bodyPr/>
        <a:lstStyle/>
        <a:p>
          <a:endParaRPr lang="en-US"/>
        </a:p>
      </dgm:t>
    </dgm:pt>
    <dgm:pt modelId="{8093B5E7-DA5D-4343-BB14-70D879443E86}">
      <dgm:prSet/>
      <dgm:spPr/>
      <dgm:t>
        <a:bodyPr/>
        <a:lstStyle/>
        <a:p>
          <a:pPr>
            <a:lnSpc>
              <a:spcPct val="100000"/>
            </a:lnSpc>
          </a:pPr>
          <a:r>
            <a:rPr lang="en-US"/>
            <a:t>Some real intro next time!</a:t>
          </a:r>
        </a:p>
      </dgm:t>
    </dgm:pt>
    <dgm:pt modelId="{07CE9803-3CDC-46D2-9DB8-61757911AC55}" type="parTrans" cxnId="{AFD334C4-8E29-41B6-95E3-CFB00E1E2CCB}">
      <dgm:prSet/>
      <dgm:spPr/>
      <dgm:t>
        <a:bodyPr/>
        <a:lstStyle/>
        <a:p>
          <a:endParaRPr lang="en-US"/>
        </a:p>
      </dgm:t>
    </dgm:pt>
    <dgm:pt modelId="{F9467B01-4C92-4147-BDA9-4B182DCF179E}" type="sibTrans" cxnId="{AFD334C4-8E29-41B6-95E3-CFB00E1E2CCB}">
      <dgm:prSet/>
      <dgm:spPr/>
      <dgm:t>
        <a:bodyPr/>
        <a:lstStyle/>
        <a:p>
          <a:endParaRPr lang="en-US"/>
        </a:p>
      </dgm:t>
    </dgm:pt>
    <dgm:pt modelId="{E312F897-B46F-4D82-9627-78817A0017F5}" type="pres">
      <dgm:prSet presAssocID="{70BF97BC-CC49-4177-BBAB-4EC28EE15676}" presName="root" presStyleCnt="0">
        <dgm:presLayoutVars>
          <dgm:dir/>
          <dgm:resizeHandles val="exact"/>
        </dgm:presLayoutVars>
      </dgm:prSet>
      <dgm:spPr/>
    </dgm:pt>
    <dgm:pt modelId="{DFCD25D4-D8D7-4CB4-ADA6-1FED47620AAF}" type="pres">
      <dgm:prSet presAssocID="{BFC5C110-A7CA-453A-A8C1-F9115E04AFA1}" presName="compNode" presStyleCnt="0"/>
      <dgm:spPr/>
    </dgm:pt>
    <dgm:pt modelId="{8A830E12-6CA4-4CDD-970B-949630EF24BC}" type="pres">
      <dgm:prSet presAssocID="{BFC5C110-A7CA-453A-A8C1-F9115E04AFA1}" presName="bgRect" presStyleLbl="bgShp" presStyleIdx="0" presStyleCnt="6"/>
      <dgm:spPr/>
    </dgm:pt>
    <dgm:pt modelId="{AFD6856B-6EDA-443B-82FA-C5448AA4F1F6}" type="pres">
      <dgm:prSet presAssocID="{BFC5C110-A7CA-453A-A8C1-F9115E04AFA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pward trend"/>
        </a:ext>
      </dgm:extLst>
    </dgm:pt>
    <dgm:pt modelId="{2696F686-DDE9-46EA-AB85-5D65D9B409BF}" type="pres">
      <dgm:prSet presAssocID="{BFC5C110-A7CA-453A-A8C1-F9115E04AFA1}" presName="spaceRect" presStyleCnt="0"/>
      <dgm:spPr/>
    </dgm:pt>
    <dgm:pt modelId="{EA05858A-70C2-4827-BFA2-F9880BABA4B1}" type="pres">
      <dgm:prSet presAssocID="{BFC5C110-A7CA-453A-A8C1-F9115E04AFA1}" presName="parTx" presStyleLbl="revTx" presStyleIdx="0" presStyleCnt="6">
        <dgm:presLayoutVars>
          <dgm:chMax val="0"/>
          <dgm:chPref val="0"/>
        </dgm:presLayoutVars>
      </dgm:prSet>
      <dgm:spPr/>
    </dgm:pt>
    <dgm:pt modelId="{57348D29-CB5C-4BBD-85BE-5DA5CD8A2630}" type="pres">
      <dgm:prSet presAssocID="{3E460B96-5DFA-4845-AA48-CACBC1FA8852}" presName="sibTrans" presStyleCnt="0"/>
      <dgm:spPr/>
    </dgm:pt>
    <dgm:pt modelId="{6B087525-AAEC-4D3A-82A9-FFA7E5DBA5F8}" type="pres">
      <dgm:prSet presAssocID="{0847D21D-0047-434D-8573-0611BBD9FBDA}" presName="compNode" presStyleCnt="0"/>
      <dgm:spPr/>
    </dgm:pt>
    <dgm:pt modelId="{A3C3473F-358A-40B4-98E3-F34B5B0CC344}" type="pres">
      <dgm:prSet presAssocID="{0847D21D-0047-434D-8573-0611BBD9FBDA}" presName="bgRect" presStyleLbl="bgShp" presStyleIdx="1" presStyleCnt="6"/>
      <dgm:spPr/>
    </dgm:pt>
    <dgm:pt modelId="{FA0E4DFA-43E0-4F71-8850-11D036D0B1E9}" type="pres">
      <dgm:prSet presAssocID="{0847D21D-0047-434D-8573-0611BBD9FBD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60FD4A87-4FC3-4AE2-BC22-698743579734}" type="pres">
      <dgm:prSet presAssocID="{0847D21D-0047-434D-8573-0611BBD9FBDA}" presName="spaceRect" presStyleCnt="0"/>
      <dgm:spPr/>
    </dgm:pt>
    <dgm:pt modelId="{82129E06-500B-4038-8B01-44397A261E1D}" type="pres">
      <dgm:prSet presAssocID="{0847D21D-0047-434D-8573-0611BBD9FBDA}" presName="parTx" presStyleLbl="revTx" presStyleIdx="1" presStyleCnt="6">
        <dgm:presLayoutVars>
          <dgm:chMax val="0"/>
          <dgm:chPref val="0"/>
        </dgm:presLayoutVars>
      </dgm:prSet>
      <dgm:spPr/>
    </dgm:pt>
    <dgm:pt modelId="{88C81F0A-1ADD-4D2C-8102-953FE109631C}" type="pres">
      <dgm:prSet presAssocID="{52E61642-13DD-4EAB-937C-0FED50FA655C}" presName="sibTrans" presStyleCnt="0"/>
      <dgm:spPr/>
    </dgm:pt>
    <dgm:pt modelId="{1704C942-B047-4A53-8043-8BD979465A4C}" type="pres">
      <dgm:prSet presAssocID="{9FE89674-FA0C-43F2-BEE3-725DA5DD50AF}" presName="compNode" presStyleCnt="0"/>
      <dgm:spPr/>
    </dgm:pt>
    <dgm:pt modelId="{3D0F29DE-B0C4-4D67-817C-1092E429B13E}" type="pres">
      <dgm:prSet presAssocID="{9FE89674-FA0C-43F2-BEE3-725DA5DD50AF}" presName="bgRect" presStyleLbl="bgShp" presStyleIdx="2" presStyleCnt="6"/>
      <dgm:spPr/>
    </dgm:pt>
    <dgm:pt modelId="{078AF767-CE60-49AE-BC5D-2C98A53CDB71}" type="pres">
      <dgm:prSet presAssocID="{9FE89674-FA0C-43F2-BEE3-725DA5DD50A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lp"/>
        </a:ext>
      </dgm:extLst>
    </dgm:pt>
    <dgm:pt modelId="{574BC9FB-F884-4E78-9A06-73858641C69B}" type="pres">
      <dgm:prSet presAssocID="{9FE89674-FA0C-43F2-BEE3-725DA5DD50AF}" presName="spaceRect" presStyleCnt="0"/>
      <dgm:spPr/>
    </dgm:pt>
    <dgm:pt modelId="{95BA260E-DA92-4F53-A921-A2815159DEDC}" type="pres">
      <dgm:prSet presAssocID="{9FE89674-FA0C-43F2-BEE3-725DA5DD50AF}" presName="parTx" presStyleLbl="revTx" presStyleIdx="2" presStyleCnt="6">
        <dgm:presLayoutVars>
          <dgm:chMax val="0"/>
          <dgm:chPref val="0"/>
        </dgm:presLayoutVars>
      </dgm:prSet>
      <dgm:spPr/>
    </dgm:pt>
    <dgm:pt modelId="{40C74F23-968A-43E1-BF71-346C9C0B48DC}" type="pres">
      <dgm:prSet presAssocID="{4A4AAAD7-F0BB-40CC-98A6-5C1ED56474B4}" presName="sibTrans" presStyleCnt="0"/>
      <dgm:spPr/>
    </dgm:pt>
    <dgm:pt modelId="{8B75C31A-24A8-479F-A72C-F6676679ABC8}" type="pres">
      <dgm:prSet presAssocID="{AB2E76DE-8365-49E4-BEC0-F42FBECFC886}" presName="compNode" presStyleCnt="0"/>
      <dgm:spPr/>
    </dgm:pt>
    <dgm:pt modelId="{836A4EBA-0EA3-4BCA-847C-504E65A9FE74}" type="pres">
      <dgm:prSet presAssocID="{AB2E76DE-8365-49E4-BEC0-F42FBECFC886}" presName="bgRect" presStyleLbl="bgShp" presStyleIdx="3" presStyleCnt="6"/>
      <dgm:spPr/>
    </dgm:pt>
    <dgm:pt modelId="{834284A5-CC46-493F-8936-22A226F1BDF8}" type="pres">
      <dgm:prSet presAssocID="{AB2E76DE-8365-49E4-BEC0-F42FBECFC88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encil"/>
        </a:ext>
      </dgm:extLst>
    </dgm:pt>
    <dgm:pt modelId="{08BF6BE4-4363-4851-8076-7012B7FA9AAA}" type="pres">
      <dgm:prSet presAssocID="{AB2E76DE-8365-49E4-BEC0-F42FBECFC886}" presName="spaceRect" presStyleCnt="0"/>
      <dgm:spPr/>
    </dgm:pt>
    <dgm:pt modelId="{49983426-6E30-491C-BF3D-C6FCB0F50309}" type="pres">
      <dgm:prSet presAssocID="{AB2E76DE-8365-49E4-BEC0-F42FBECFC886}" presName="parTx" presStyleLbl="revTx" presStyleIdx="3" presStyleCnt="6">
        <dgm:presLayoutVars>
          <dgm:chMax val="0"/>
          <dgm:chPref val="0"/>
        </dgm:presLayoutVars>
      </dgm:prSet>
      <dgm:spPr/>
    </dgm:pt>
    <dgm:pt modelId="{8E095116-3188-4AE6-A258-6AD1337AD986}" type="pres">
      <dgm:prSet presAssocID="{BD0BDFD6-4F75-4E46-8AFA-5D66FE5825B6}" presName="sibTrans" presStyleCnt="0"/>
      <dgm:spPr/>
    </dgm:pt>
    <dgm:pt modelId="{32BA2194-95FB-4B6F-9866-AF9063C357E7}" type="pres">
      <dgm:prSet presAssocID="{F218EC2B-CBBE-4CDB-8423-4101ACD72F4D}" presName="compNode" presStyleCnt="0"/>
      <dgm:spPr/>
    </dgm:pt>
    <dgm:pt modelId="{4C5BA0C8-0D0D-4737-BA07-28A3B1490472}" type="pres">
      <dgm:prSet presAssocID="{F218EC2B-CBBE-4CDB-8423-4101ACD72F4D}" presName="bgRect" presStyleLbl="bgShp" presStyleIdx="4" presStyleCnt="6"/>
      <dgm:spPr/>
    </dgm:pt>
    <dgm:pt modelId="{E85F1449-1E01-47BE-B5E7-9612ACD3B3DE}" type="pres">
      <dgm:prSet presAssocID="{F218EC2B-CBBE-4CDB-8423-4101ACD72F4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mark"/>
        </a:ext>
      </dgm:extLst>
    </dgm:pt>
    <dgm:pt modelId="{9D10246A-5F5C-434F-9C47-D2FC56CA31A1}" type="pres">
      <dgm:prSet presAssocID="{F218EC2B-CBBE-4CDB-8423-4101ACD72F4D}" presName="spaceRect" presStyleCnt="0"/>
      <dgm:spPr/>
    </dgm:pt>
    <dgm:pt modelId="{7BF615F9-46B4-4120-8CD4-089B6B73B98B}" type="pres">
      <dgm:prSet presAssocID="{F218EC2B-CBBE-4CDB-8423-4101ACD72F4D}" presName="parTx" presStyleLbl="revTx" presStyleIdx="4" presStyleCnt="6">
        <dgm:presLayoutVars>
          <dgm:chMax val="0"/>
          <dgm:chPref val="0"/>
        </dgm:presLayoutVars>
      </dgm:prSet>
      <dgm:spPr/>
    </dgm:pt>
    <dgm:pt modelId="{0BAB10DD-1A43-4BAF-8DB5-15CD1584FF92}" type="pres">
      <dgm:prSet presAssocID="{4B26CCB5-781D-4771-9E29-F48CD4958C5E}" presName="sibTrans" presStyleCnt="0"/>
      <dgm:spPr/>
    </dgm:pt>
    <dgm:pt modelId="{13D46E0E-3781-47A7-9F40-EB625860EDE8}" type="pres">
      <dgm:prSet presAssocID="{8093B5E7-DA5D-4343-BB14-70D879443E86}" presName="compNode" presStyleCnt="0"/>
      <dgm:spPr/>
    </dgm:pt>
    <dgm:pt modelId="{D92C37B5-D332-4E1F-B634-C95134147BD6}" type="pres">
      <dgm:prSet presAssocID="{8093B5E7-DA5D-4343-BB14-70D879443E86}" presName="bgRect" presStyleLbl="bgShp" presStyleIdx="5" presStyleCnt="6"/>
      <dgm:spPr/>
    </dgm:pt>
    <dgm:pt modelId="{6D31B0C3-FEA7-431D-A5BD-D670828736B4}" type="pres">
      <dgm:prSet presAssocID="{8093B5E7-DA5D-4343-BB14-70D879443E8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Video camera"/>
        </a:ext>
      </dgm:extLst>
    </dgm:pt>
    <dgm:pt modelId="{02B51484-38DC-4D71-84DA-42C6E8B18CCE}" type="pres">
      <dgm:prSet presAssocID="{8093B5E7-DA5D-4343-BB14-70D879443E86}" presName="spaceRect" presStyleCnt="0"/>
      <dgm:spPr/>
    </dgm:pt>
    <dgm:pt modelId="{80965707-18B9-4823-BCB7-AD0885E594E9}" type="pres">
      <dgm:prSet presAssocID="{8093B5E7-DA5D-4343-BB14-70D879443E86}" presName="parTx" presStyleLbl="revTx" presStyleIdx="5" presStyleCnt="6">
        <dgm:presLayoutVars>
          <dgm:chMax val="0"/>
          <dgm:chPref val="0"/>
        </dgm:presLayoutVars>
      </dgm:prSet>
      <dgm:spPr/>
    </dgm:pt>
  </dgm:ptLst>
  <dgm:cxnLst>
    <dgm:cxn modelId="{C6B18908-645B-43CC-A209-7AC9ED1E29BB}" type="presOf" srcId="{F218EC2B-CBBE-4CDB-8423-4101ACD72F4D}" destId="{7BF615F9-46B4-4120-8CD4-089B6B73B98B}" srcOrd="0" destOrd="0" presId="urn:microsoft.com/office/officeart/2018/2/layout/IconVerticalSolidList"/>
    <dgm:cxn modelId="{C8E2B813-4AB4-4694-8101-DB1E3A655774}" type="presOf" srcId="{70BF97BC-CC49-4177-BBAB-4EC28EE15676}" destId="{E312F897-B46F-4D82-9627-78817A0017F5}" srcOrd="0" destOrd="0" presId="urn:microsoft.com/office/officeart/2018/2/layout/IconVerticalSolidList"/>
    <dgm:cxn modelId="{876E7915-1BA0-4B97-86BF-781D17F95D5D}" type="presOf" srcId="{AB2E76DE-8365-49E4-BEC0-F42FBECFC886}" destId="{49983426-6E30-491C-BF3D-C6FCB0F50309}" srcOrd="0" destOrd="0" presId="urn:microsoft.com/office/officeart/2018/2/layout/IconVerticalSolidList"/>
    <dgm:cxn modelId="{F1248622-8313-4A87-8CE4-86C4CD5955DB}" srcId="{70BF97BC-CC49-4177-BBAB-4EC28EE15676}" destId="{AB2E76DE-8365-49E4-BEC0-F42FBECFC886}" srcOrd="3" destOrd="0" parTransId="{5F02DA37-B4D8-44B9-97BD-1F75DE03F38F}" sibTransId="{BD0BDFD6-4F75-4E46-8AFA-5D66FE5825B6}"/>
    <dgm:cxn modelId="{7ABBDD4B-7984-42CA-B040-8A6AC97477EE}" type="presOf" srcId="{0847D21D-0047-434D-8573-0611BBD9FBDA}" destId="{82129E06-500B-4038-8B01-44397A261E1D}" srcOrd="0" destOrd="0" presId="urn:microsoft.com/office/officeart/2018/2/layout/IconVerticalSolidList"/>
    <dgm:cxn modelId="{9E32485D-5A3F-4F0A-8A27-31E148553583}" srcId="{70BF97BC-CC49-4177-BBAB-4EC28EE15676}" destId="{0847D21D-0047-434D-8573-0611BBD9FBDA}" srcOrd="1" destOrd="0" parTransId="{6CF07AD4-19B0-48B0-AAF7-354B7267DAD2}" sibTransId="{52E61642-13DD-4EAB-937C-0FED50FA655C}"/>
    <dgm:cxn modelId="{9A746D97-4E6B-4AAA-9D1B-B94BB3A7E227}" type="presOf" srcId="{9FE89674-FA0C-43F2-BEE3-725DA5DD50AF}" destId="{95BA260E-DA92-4F53-A921-A2815159DEDC}" srcOrd="0" destOrd="0" presId="urn:microsoft.com/office/officeart/2018/2/layout/IconVerticalSolidList"/>
    <dgm:cxn modelId="{AFD334C4-8E29-41B6-95E3-CFB00E1E2CCB}" srcId="{70BF97BC-CC49-4177-BBAB-4EC28EE15676}" destId="{8093B5E7-DA5D-4343-BB14-70D879443E86}" srcOrd="5" destOrd="0" parTransId="{07CE9803-3CDC-46D2-9DB8-61757911AC55}" sibTransId="{F9467B01-4C92-4147-BDA9-4B182DCF179E}"/>
    <dgm:cxn modelId="{869FF0D0-6AE8-4314-B020-A91C0BB7A875}" srcId="{70BF97BC-CC49-4177-BBAB-4EC28EE15676}" destId="{F218EC2B-CBBE-4CDB-8423-4101ACD72F4D}" srcOrd="4" destOrd="0" parTransId="{7711FA47-DF9E-4C3B-9828-FF9089F915AF}" sibTransId="{4B26CCB5-781D-4771-9E29-F48CD4958C5E}"/>
    <dgm:cxn modelId="{7F208CDE-7B35-4F3D-ABC4-FFE9BA91ED5F}" srcId="{70BF97BC-CC49-4177-BBAB-4EC28EE15676}" destId="{9FE89674-FA0C-43F2-BEE3-725DA5DD50AF}" srcOrd="2" destOrd="0" parTransId="{E38741A8-A87B-4F7A-95DD-56EC6102FF3C}" sibTransId="{4A4AAAD7-F0BB-40CC-98A6-5C1ED56474B4}"/>
    <dgm:cxn modelId="{1A0BF9DE-6C01-4EA7-A2A1-96D6C21599E9}" type="presOf" srcId="{BFC5C110-A7CA-453A-A8C1-F9115E04AFA1}" destId="{EA05858A-70C2-4827-BFA2-F9880BABA4B1}" srcOrd="0" destOrd="0" presId="urn:microsoft.com/office/officeart/2018/2/layout/IconVerticalSolidList"/>
    <dgm:cxn modelId="{5B185ADF-EC1D-46E8-AF0E-0C6C4632E674}" srcId="{70BF97BC-CC49-4177-BBAB-4EC28EE15676}" destId="{BFC5C110-A7CA-453A-A8C1-F9115E04AFA1}" srcOrd="0" destOrd="0" parTransId="{85B340B4-8F44-4291-8921-C159BAB41423}" sibTransId="{3E460B96-5DFA-4845-AA48-CACBC1FA8852}"/>
    <dgm:cxn modelId="{E7A92DFD-AE54-4447-BF88-244989B53EE9}" type="presOf" srcId="{8093B5E7-DA5D-4343-BB14-70D879443E86}" destId="{80965707-18B9-4823-BCB7-AD0885E594E9}" srcOrd="0" destOrd="0" presId="urn:microsoft.com/office/officeart/2018/2/layout/IconVerticalSolidList"/>
    <dgm:cxn modelId="{6CC3C8FA-901B-4CCC-910E-4083ADC4E12F}" type="presParOf" srcId="{E312F897-B46F-4D82-9627-78817A0017F5}" destId="{DFCD25D4-D8D7-4CB4-ADA6-1FED47620AAF}" srcOrd="0" destOrd="0" presId="urn:microsoft.com/office/officeart/2018/2/layout/IconVerticalSolidList"/>
    <dgm:cxn modelId="{A956F709-52CA-4B1A-80C1-83F5CD282CD3}" type="presParOf" srcId="{DFCD25D4-D8D7-4CB4-ADA6-1FED47620AAF}" destId="{8A830E12-6CA4-4CDD-970B-949630EF24BC}" srcOrd="0" destOrd="0" presId="urn:microsoft.com/office/officeart/2018/2/layout/IconVerticalSolidList"/>
    <dgm:cxn modelId="{36D668E9-FB31-477F-A6A5-72BFB27450C1}" type="presParOf" srcId="{DFCD25D4-D8D7-4CB4-ADA6-1FED47620AAF}" destId="{AFD6856B-6EDA-443B-82FA-C5448AA4F1F6}" srcOrd="1" destOrd="0" presId="urn:microsoft.com/office/officeart/2018/2/layout/IconVerticalSolidList"/>
    <dgm:cxn modelId="{5D7F193B-E3A8-4037-8BDA-0A241F6B206B}" type="presParOf" srcId="{DFCD25D4-D8D7-4CB4-ADA6-1FED47620AAF}" destId="{2696F686-DDE9-46EA-AB85-5D65D9B409BF}" srcOrd="2" destOrd="0" presId="urn:microsoft.com/office/officeart/2018/2/layout/IconVerticalSolidList"/>
    <dgm:cxn modelId="{AF875B6D-4F94-4D6E-B1C8-A8FEFACF1D8C}" type="presParOf" srcId="{DFCD25D4-D8D7-4CB4-ADA6-1FED47620AAF}" destId="{EA05858A-70C2-4827-BFA2-F9880BABA4B1}" srcOrd="3" destOrd="0" presId="urn:microsoft.com/office/officeart/2018/2/layout/IconVerticalSolidList"/>
    <dgm:cxn modelId="{9052FA57-D6C8-466C-853B-F85562E98290}" type="presParOf" srcId="{E312F897-B46F-4D82-9627-78817A0017F5}" destId="{57348D29-CB5C-4BBD-85BE-5DA5CD8A2630}" srcOrd="1" destOrd="0" presId="urn:microsoft.com/office/officeart/2018/2/layout/IconVerticalSolidList"/>
    <dgm:cxn modelId="{2560DBCE-7875-4221-BD6E-04BCF85273CB}" type="presParOf" srcId="{E312F897-B46F-4D82-9627-78817A0017F5}" destId="{6B087525-AAEC-4D3A-82A9-FFA7E5DBA5F8}" srcOrd="2" destOrd="0" presId="urn:microsoft.com/office/officeart/2018/2/layout/IconVerticalSolidList"/>
    <dgm:cxn modelId="{EEFC80DC-D247-4BC1-9425-87D018A7DEE0}" type="presParOf" srcId="{6B087525-AAEC-4D3A-82A9-FFA7E5DBA5F8}" destId="{A3C3473F-358A-40B4-98E3-F34B5B0CC344}" srcOrd="0" destOrd="0" presId="urn:microsoft.com/office/officeart/2018/2/layout/IconVerticalSolidList"/>
    <dgm:cxn modelId="{06F0FAF7-7F22-420E-8E3E-7EFBC4A11C51}" type="presParOf" srcId="{6B087525-AAEC-4D3A-82A9-FFA7E5DBA5F8}" destId="{FA0E4DFA-43E0-4F71-8850-11D036D0B1E9}" srcOrd="1" destOrd="0" presId="urn:microsoft.com/office/officeart/2018/2/layout/IconVerticalSolidList"/>
    <dgm:cxn modelId="{DA058478-D9DE-4E58-8773-3B10993C8487}" type="presParOf" srcId="{6B087525-AAEC-4D3A-82A9-FFA7E5DBA5F8}" destId="{60FD4A87-4FC3-4AE2-BC22-698743579734}" srcOrd="2" destOrd="0" presId="urn:microsoft.com/office/officeart/2018/2/layout/IconVerticalSolidList"/>
    <dgm:cxn modelId="{9945F71A-9511-43B9-8A5C-50947E8A7C28}" type="presParOf" srcId="{6B087525-AAEC-4D3A-82A9-FFA7E5DBA5F8}" destId="{82129E06-500B-4038-8B01-44397A261E1D}" srcOrd="3" destOrd="0" presId="urn:microsoft.com/office/officeart/2018/2/layout/IconVerticalSolidList"/>
    <dgm:cxn modelId="{3CFD0F98-0FE6-4E31-A924-41FD2241A024}" type="presParOf" srcId="{E312F897-B46F-4D82-9627-78817A0017F5}" destId="{88C81F0A-1ADD-4D2C-8102-953FE109631C}" srcOrd="3" destOrd="0" presId="urn:microsoft.com/office/officeart/2018/2/layout/IconVerticalSolidList"/>
    <dgm:cxn modelId="{CEFECEA0-19E0-48D0-B2CA-BA7F15AA1627}" type="presParOf" srcId="{E312F897-B46F-4D82-9627-78817A0017F5}" destId="{1704C942-B047-4A53-8043-8BD979465A4C}" srcOrd="4" destOrd="0" presId="urn:microsoft.com/office/officeart/2018/2/layout/IconVerticalSolidList"/>
    <dgm:cxn modelId="{050C67CB-7028-4901-8A09-EFACDE31F7C3}" type="presParOf" srcId="{1704C942-B047-4A53-8043-8BD979465A4C}" destId="{3D0F29DE-B0C4-4D67-817C-1092E429B13E}" srcOrd="0" destOrd="0" presId="urn:microsoft.com/office/officeart/2018/2/layout/IconVerticalSolidList"/>
    <dgm:cxn modelId="{9C6733EC-E34A-4E95-A074-11F05D56920E}" type="presParOf" srcId="{1704C942-B047-4A53-8043-8BD979465A4C}" destId="{078AF767-CE60-49AE-BC5D-2C98A53CDB71}" srcOrd="1" destOrd="0" presId="urn:microsoft.com/office/officeart/2018/2/layout/IconVerticalSolidList"/>
    <dgm:cxn modelId="{4F65A46F-CCA8-46EB-AE46-D23D91EEA038}" type="presParOf" srcId="{1704C942-B047-4A53-8043-8BD979465A4C}" destId="{574BC9FB-F884-4E78-9A06-73858641C69B}" srcOrd="2" destOrd="0" presId="urn:microsoft.com/office/officeart/2018/2/layout/IconVerticalSolidList"/>
    <dgm:cxn modelId="{B65B0249-FF7F-4EA9-86F7-2CBB080E14D4}" type="presParOf" srcId="{1704C942-B047-4A53-8043-8BD979465A4C}" destId="{95BA260E-DA92-4F53-A921-A2815159DEDC}" srcOrd="3" destOrd="0" presId="urn:microsoft.com/office/officeart/2018/2/layout/IconVerticalSolidList"/>
    <dgm:cxn modelId="{5C339EC8-8316-4EF1-83A4-0470B3A55E05}" type="presParOf" srcId="{E312F897-B46F-4D82-9627-78817A0017F5}" destId="{40C74F23-968A-43E1-BF71-346C9C0B48DC}" srcOrd="5" destOrd="0" presId="urn:microsoft.com/office/officeart/2018/2/layout/IconVerticalSolidList"/>
    <dgm:cxn modelId="{ECBB675D-1B04-4F9A-90EB-C642970A770D}" type="presParOf" srcId="{E312F897-B46F-4D82-9627-78817A0017F5}" destId="{8B75C31A-24A8-479F-A72C-F6676679ABC8}" srcOrd="6" destOrd="0" presId="urn:microsoft.com/office/officeart/2018/2/layout/IconVerticalSolidList"/>
    <dgm:cxn modelId="{16649C32-09F2-4A18-B555-B8133A0B6EC1}" type="presParOf" srcId="{8B75C31A-24A8-479F-A72C-F6676679ABC8}" destId="{836A4EBA-0EA3-4BCA-847C-504E65A9FE74}" srcOrd="0" destOrd="0" presId="urn:microsoft.com/office/officeart/2018/2/layout/IconVerticalSolidList"/>
    <dgm:cxn modelId="{25FD1FAE-CAAB-4B68-9330-3D215EEE40DD}" type="presParOf" srcId="{8B75C31A-24A8-479F-A72C-F6676679ABC8}" destId="{834284A5-CC46-493F-8936-22A226F1BDF8}" srcOrd="1" destOrd="0" presId="urn:microsoft.com/office/officeart/2018/2/layout/IconVerticalSolidList"/>
    <dgm:cxn modelId="{B3851AAC-D0A2-4B7D-8C6E-9E4A9DA3AE8E}" type="presParOf" srcId="{8B75C31A-24A8-479F-A72C-F6676679ABC8}" destId="{08BF6BE4-4363-4851-8076-7012B7FA9AAA}" srcOrd="2" destOrd="0" presId="urn:microsoft.com/office/officeart/2018/2/layout/IconVerticalSolidList"/>
    <dgm:cxn modelId="{A8FB985D-B729-4679-92C3-1F1549CA2F5D}" type="presParOf" srcId="{8B75C31A-24A8-479F-A72C-F6676679ABC8}" destId="{49983426-6E30-491C-BF3D-C6FCB0F50309}" srcOrd="3" destOrd="0" presId="urn:microsoft.com/office/officeart/2018/2/layout/IconVerticalSolidList"/>
    <dgm:cxn modelId="{C3DF5F47-B566-4A26-934F-526240FA2EE7}" type="presParOf" srcId="{E312F897-B46F-4D82-9627-78817A0017F5}" destId="{8E095116-3188-4AE6-A258-6AD1337AD986}" srcOrd="7" destOrd="0" presId="urn:microsoft.com/office/officeart/2018/2/layout/IconVerticalSolidList"/>
    <dgm:cxn modelId="{0A9DFD91-F791-4CAB-82B6-BFAB71B594E2}" type="presParOf" srcId="{E312F897-B46F-4D82-9627-78817A0017F5}" destId="{32BA2194-95FB-4B6F-9866-AF9063C357E7}" srcOrd="8" destOrd="0" presId="urn:microsoft.com/office/officeart/2018/2/layout/IconVerticalSolidList"/>
    <dgm:cxn modelId="{3C3F3C78-CE3F-4808-A86C-7A179372D373}" type="presParOf" srcId="{32BA2194-95FB-4B6F-9866-AF9063C357E7}" destId="{4C5BA0C8-0D0D-4737-BA07-28A3B1490472}" srcOrd="0" destOrd="0" presId="urn:microsoft.com/office/officeart/2018/2/layout/IconVerticalSolidList"/>
    <dgm:cxn modelId="{08193D06-9259-45D6-9EF9-D5EB5BD9D0F7}" type="presParOf" srcId="{32BA2194-95FB-4B6F-9866-AF9063C357E7}" destId="{E85F1449-1E01-47BE-B5E7-9612ACD3B3DE}" srcOrd="1" destOrd="0" presId="urn:microsoft.com/office/officeart/2018/2/layout/IconVerticalSolidList"/>
    <dgm:cxn modelId="{73C67B7C-05F4-4BC9-A6A3-5445E56C352A}" type="presParOf" srcId="{32BA2194-95FB-4B6F-9866-AF9063C357E7}" destId="{9D10246A-5F5C-434F-9C47-D2FC56CA31A1}" srcOrd="2" destOrd="0" presId="urn:microsoft.com/office/officeart/2018/2/layout/IconVerticalSolidList"/>
    <dgm:cxn modelId="{1139910C-0771-499A-BF71-D1F16E448395}" type="presParOf" srcId="{32BA2194-95FB-4B6F-9866-AF9063C357E7}" destId="{7BF615F9-46B4-4120-8CD4-089B6B73B98B}" srcOrd="3" destOrd="0" presId="urn:microsoft.com/office/officeart/2018/2/layout/IconVerticalSolidList"/>
    <dgm:cxn modelId="{EEFC12E3-2DC3-41AB-BC12-E1E40B6FF675}" type="presParOf" srcId="{E312F897-B46F-4D82-9627-78817A0017F5}" destId="{0BAB10DD-1A43-4BAF-8DB5-15CD1584FF92}" srcOrd="9" destOrd="0" presId="urn:microsoft.com/office/officeart/2018/2/layout/IconVerticalSolidList"/>
    <dgm:cxn modelId="{6BB6676E-7F5A-4EC9-8049-E6FC12DE9B70}" type="presParOf" srcId="{E312F897-B46F-4D82-9627-78817A0017F5}" destId="{13D46E0E-3781-47A7-9F40-EB625860EDE8}" srcOrd="10" destOrd="0" presId="urn:microsoft.com/office/officeart/2018/2/layout/IconVerticalSolidList"/>
    <dgm:cxn modelId="{F0F6D6D7-B069-4FDC-80C4-D79056440F84}" type="presParOf" srcId="{13D46E0E-3781-47A7-9F40-EB625860EDE8}" destId="{D92C37B5-D332-4E1F-B634-C95134147BD6}" srcOrd="0" destOrd="0" presId="urn:microsoft.com/office/officeart/2018/2/layout/IconVerticalSolidList"/>
    <dgm:cxn modelId="{DBC9F491-0636-430A-84BC-8CCC20F58B04}" type="presParOf" srcId="{13D46E0E-3781-47A7-9F40-EB625860EDE8}" destId="{6D31B0C3-FEA7-431D-A5BD-D670828736B4}" srcOrd="1" destOrd="0" presId="urn:microsoft.com/office/officeart/2018/2/layout/IconVerticalSolidList"/>
    <dgm:cxn modelId="{0C1B039B-7BD9-409B-94A0-FE14D4D6C777}" type="presParOf" srcId="{13D46E0E-3781-47A7-9F40-EB625860EDE8}" destId="{02B51484-38DC-4D71-84DA-42C6E8B18CCE}" srcOrd="2" destOrd="0" presId="urn:microsoft.com/office/officeart/2018/2/layout/IconVerticalSolidList"/>
    <dgm:cxn modelId="{362F2C85-9AAA-4B22-8E35-0E8D4C52A55E}" type="presParOf" srcId="{13D46E0E-3781-47A7-9F40-EB625860EDE8}" destId="{80965707-18B9-4823-BCB7-AD0885E594E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DEAE33-0966-49DA-AE21-D54C757896D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EB8B89F-241D-40A7-8958-733410211ECF}">
      <dgm:prSet/>
      <dgm:spPr/>
      <dgm:t>
        <a:bodyPr/>
        <a:lstStyle/>
        <a:p>
          <a:r>
            <a:rPr lang="en-US" b="1"/>
            <a:t>Scheduled Topics/Activities</a:t>
          </a:r>
          <a:endParaRPr lang="en-US"/>
        </a:p>
      </dgm:t>
    </dgm:pt>
    <dgm:pt modelId="{7530C7FC-03F5-49C5-99B9-E102FABEE96E}" type="parTrans" cxnId="{9D3E9B64-DE1D-4977-9793-024695163A22}">
      <dgm:prSet/>
      <dgm:spPr/>
      <dgm:t>
        <a:bodyPr/>
        <a:lstStyle/>
        <a:p>
          <a:endParaRPr lang="en-US"/>
        </a:p>
      </dgm:t>
    </dgm:pt>
    <dgm:pt modelId="{F2C3C8C1-3AEA-4114-B55E-BCE06A277596}" type="sibTrans" cxnId="{9D3E9B64-DE1D-4977-9793-024695163A22}">
      <dgm:prSet/>
      <dgm:spPr/>
      <dgm:t>
        <a:bodyPr/>
        <a:lstStyle/>
        <a:p>
          <a:endParaRPr lang="en-US"/>
        </a:p>
      </dgm:t>
    </dgm:pt>
    <dgm:pt modelId="{033CE534-4F9E-4164-83F4-F4948AC1937F}">
      <dgm:prSet/>
      <dgm:spPr/>
      <dgm:t>
        <a:bodyPr/>
        <a:lstStyle/>
        <a:p>
          <a:r>
            <a:rPr lang="en-US"/>
            <a:t>Topics will be drawn from the following:</a:t>
          </a:r>
        </a:p>
      </dgm:t>
    </dgm:pt>
    <dgm:pt modelId="{7709DBC6-9FA1-4ED6-9385-8D560AE2E961}" type="parTrans" cxnId="{06DDB981-37BC-452A-8889-99AB756EC7CB}">
      <dgm:prSet/>
      <dgm:spPr/>
      <dgm:t>
        <a:bodyPr/>
        <a:lstStyle/>
        <a:p>
          <a:endParaRPr lang="en-US"/>
        </a:p>
      </dgm:t>
    </dgm:pt>
    <dgm:pt modelId="{723A38E2-8C38-45C9-9D11-4D78174C105C}" type="sibTrans" cxnId="{06DDB981-37BC-452A-8889-99AB756EC7CB}">
      <dgm:prSet/>
      <dgm:spPr/>
      <dgm:t>
        <a:bodyPr/>
        <a:lstStyle/>
        <a:p>
          <a:endParaRPr lang="en-US"/>
        </a:p>
      </dgm:t>
    </dgm:pt>
    <dgm:pt modelId="{E1617DBC-6B79-4C03-B9EF-78AFCE6B1A0B}">
      <dgm:prSet/>
      <dgm:spPr/>
      <dgm:t>
        <a:bodyPr/>
        <a:lstStyle/>
        <a:p>
          <a:r>
            <a:rPr lang="en-US"/>
            <a:t>– Programming Languages: Perl and Python</a:t>
          </a:r>
        </a:p>
      </dgm:t>
    </dgm:pt>
    <dgm:pt modelId="{7F78491D-5F88-4A0F-BB5A-2E406DEF356D}" type="parTrans" cxnId="{13E8096B-AC5A-4D16-B6E2-E38D960E9F98}">
      <dgm:prSet/>
      <dgm:spPr/>
      <dgm:t>
        <a:bodyPr/>
        <a:lstStyle/>
        <a:p>
          <a:endParaRPr lang="en-US"/>
        </a:p>
      </dgm:t>
    </dgm:pt>
    <dgm:pt modelId="{5C6DCA58-8A98-4C61-A81B-55CD23A5BA3B}" type="sibTrans" cxnId="{13E8096B-AC5A-4D16-B6E2-E38D960E9F98}">
      <dgm:prSet/>
      <dgm:spPr/>
      <dgm:t>
        <a:bodyPr/>
        <a:lstStyle/>
        <a:p>
          <a:endParaRPr lang="en-US"/>
        </a:p>
      </dgm:t>
    </dgm:pt>
    <dgm:pt modelId="{BAE9B124-35D8-4620-9BB8-97F417F85991}">
      <dgm:prSet/>
      <dgm:spPr/>
      <dgm:t>
        <a:bodyPr/>
        <a:lstStyle/>
        <a:p>
          <a:r>
            <a:rPr lang="en-US"/>
            <a:t>– Regular Expressions (Theoretical and practical)</a:t>
          </a:r>
        </a:p>
      </dgm:t>
    </dgm:pt>
    <dgm:pt modelId="{836BA697-7F02-41E4-8522-B747A400382A}" type="parTrans" cxnId="{534FCB72-63A5-4CC3-8DE8-3689348FBC6C}">
      <dgm:prSet/>
      <dgm:spPr/>
      <dgm:t>
        <a:bodyPr/>
        <a:lstStyle/>
        <a:p>
          <a:endParaRPr lang="en-US"/>
        </a:p>
      </dgm:t>
    </dgm:pt>
    <dgm:pt modelId="{E12B0241-6E9B-49BB-8159-84812C2B2E5A}" type="sibTrans" cxnId="{534FCB72-63A5-4CC3-8DE8-3689348FBC6C}">
      <dgm:prSet/>
      <dgm:spPr/>
      <dgm:t>
        <a:bodyPr/>
        <a:lstStyle/>
        <a:p>
          <a:endParaRPr lang="en-US"/>
        </a:p>
      </dgm:t>
    </dgm:pt>
    <dgm:pt modelId="{9A42AD6F-ABB6-471B-B29B-32A5DD07D4BB}">
      <dgm:prSet/>
      <dgm:spPr/>
      <dgm:t>
        <a:bodyPr/>
        <a:lstStyle/>
        <a:p>
          <a:r>
            <a:rPr lang="en-US"/>
            <a:t>– Automata (Finite State) and Transducers (Finite State)</a:t>
          </a:r>
        </a:p>
      </dgm:t>
    </dgm:pt>
    <dgm:pt modelId="{550305E3-4873-462E-BF72-4CC39CBDD517}" type="parTrans" cxnId="{A5ED0DE2-CB6F-419E-8FDE-199FCB9D5A58}">
      <dgm:prSet/>
      <dgm:spPr/>
      <dgm:t>
        <a:bodyPr/>
        <a:lstStyle/>
        <a:p>
          <a:endParaRPr lang="en-US"/>
        </a:p>
      </dgm:t>
    </dgm:pt>
    <dgm:pt modelId="{1C1FE167-3556-42A3-909D-53FBE2C046DA}" type="sibTrans" cxnId="{A5ED0DE2-CB6F-419E-8FDE-199FCB9D5A58}">
      <dgm:prSet/>
      <dgm:spPr/>
      <dgm:t>
        <a:bodyPr/>
        <a:lstStyle/>
        <a:p>
          <a:endParaRPr lang="en-US"/>
        </a:p>
      </dgm:t>
    </dgm:pt>
    <dgm:pt modelId="{8F5A74E7-992A-46CE-AF59-F2D1879227AB}">
      <dgm:prSet/>
      <dgm:spPr/>
      <dgm:t>
        <a:bodyPr/>
        <a:lstStyle/>
        <a:p>
          <a:r>
            <a:rPr lang="en-US"/>
            <a:t>– Programming Language: Prolog (definite clause grammars)</a:t>
          </a:r>
        </a:p>
      </dgm:t>
    </dgm:pt>
    <dgm:pt modelId="{18B4ED35-07DC-4107-AA5A-C3AA5E8363BD}" type="parTrans" cxnId="{597C5F61-51CD-470D-BF30-EA1EDF73168D}">
      <dgm:prSet/>
      <dgm:spPr/>
      <dgm:t>
        <a:bodyPr/>
        <a:lstStyle/>
        <a:p>
          <a:endParaRPr lang="en-US"/>
        </a:p>
      </dgm:t>
    </dgm:pt>
    <dgm:pt modelId="{5DD2475D-4F62-4B75-A278-94FF73FDD66F}" type="sibTrans" cxnId="{597C5F61-51CD-470D-BF30-EA1EDF73168D}">
      <dgm:prSet/>
      <dgm:spPr/>
      <dgm:t>
        <a:bodyPr/>
        <a:lstStyle/>
        <a:p>
          <a:endParaRPr lang="en-US"/>
        </a:p>
      </dgm:t>
    </dgm:pt>
    <dgm:pt modelId="{3C371F8E-2D7C-4E3F-BBFC-458B1E21C487}">
      <dgm:prSet/>
      <dgm:spPr/>
      <dgm:t>
        <a:bodyPr/>
        <a:lstStyle/>
        <a:p>
          <a:r>
            <a:rPr lang="en-US"/>
            <a:t>– NLTK (Natural Language Toolkit)</a:t>
          </a:r>
        </a:p>
      </dgm:t>
    </dgm:pt>
    <dgm:pt modelId="{C13C78AB-8728-4164-AE31-2C8DEB1C3DD0}" type="parTrans" cxnId="{B4E5DC08-D665-4BA7-B9E5-72A9B720FC5C}">
      <dgm:prSet/>
      <dgm:spPr/>
      <dgm:t>
        <a:bodyPr/>
        <a:lstStyle/>
        <a:p>
          <a:endParaRPr lang="en-US"/>
        </a:p>
      </dgm:t>
    </dgm:pt>
    <dgm:pt modelId="{B73F6107-D3BE-4C35-9372-22F83197A1ED}" type="sibTrans" cxnId="{B4E5DC08-D665-4BA7-B9E5-72A9B720FC5C}">
      <dgm:prSet/>
      <dgm:spPr/>
      <dgm:t>
        <a:bodyPr/>
        <a:lstStyle/>
        <a:p>
          <a:endParaRPr lang="en-US"/>
        </a:p>
      </dgm:t>
    </dgm:pt>
    <dgm:pt modelId="{66553710-170D-4705-BF1B-CFFD52C7CEA7}">
      <dgm:prSet/>
      <dgm:spPr/>
      <dgm:t>
        <a:bodyPr/>
        <a:lstStyle/>
        <a:p>
          <a:r>
            <a:rPr lang="en-US"/>
            <a:t>– Part of Speech (POS) Tagging</a:t>
          </a:r>
        </a:p>
      </dgm:t>
    </dgm:pt>
    <dgm:pt modelId="{C8F2B804-7930-4803-A1D9-A95202644747}" type="parTrans" cxnId="{B1221D7D-DAD1-4E11-81AD-D3FD0A5707E5}">
      <dgm:prSet/>
      <dgm:spPr/>
      <dgm:t>
        <a:bodyPr/>
        <a:lstStyle/>
        <a:p>
          <a:endParaRPr lang="en-US"/>
        </a:p>
      </dgm:t>
    </dgm:pt>
    <dgm:pt modelId="{627ECF39-55C7-4CFB-8E22-D7BD2C11A8C6}" type="sibTrans" cxnId="{B1221D7D-DAD1-4E11-81AD-D3FD0A5707E5}">
      <dgm:prSet/>
      <dgm:spPr/>
      <dgm:t>
        <a:bodyPr/>
        <a:lstStyle/>
        <a:p>
          <a:endParaRPr lang="en-US"/>
        </a:p>
      </dgm:t>
    </dgm:pt>
    <dgm:pt modelId="{50DE0167-1A0C-4A68-97D7-CDE345E85B4C}">
      <dgm:prSet/>
      <dgm:spPr/>
      <dgm:t>
        <a:bodyPr/>
        <a:lstStyle/>
        <a:p>
          <a:r>
            <a:rPr lang="en-US"/>
            <a:t>– Stemming (Morphology)</a:t>
          </a:r>
        </a:p>
      </dgm:t>
    </dgm:pt>
    <dgm:pt modelId="{4C4FB06B-E6F3-428B-A01F-7443DFA9CFA9}" type="parTrans" cxnId="{19F90CBC-31D4-4246-B6FA-52F5F859BF62}">
      <dgm:prSet/>
      <dgm:spPr/>
      <dgm:t>
        <a:bodyPr/>
        <a:lstStyle/>
        <a:p>
          <a:endParaRPr lang="en-US"/>
        </a:p>
      </dgm:t>
    </dgm:pt>
    <dgm:pt modelId="{3B341572-434F-4E0A-B66F-2C94B83C745E}" type="sibTrans" cxnId="{19F90CBC-31D4-4246-B6FA-52F5F859BF62}">
      <dgm:prSet/>
      <dgm:spPr/>
      <dgm:t>
        <a:bodyPr/>
        <a:lstStyle/>
        <a:p>
          <a:endParaRPr lang="en-US"/>
        </a:p>
      </dgm:t>
    </dgm:pt>
    <dgm:pt modelId="{7347A33B-0818-492D-B8E9-2D1242C9F31B}">
      <dgm:prSet/>
      <dgm:spPr/>
      <dgm:t>
        <a:bodyPr/>
        <a:lstStyle/>
        <a:p>
          <a:r>
            <a:rPr lang="en-US"/>
            <a:t>– Edit Distance (Spelling)</a:t>
          </a:r>
        </a:p>
      </dgm:t>
    </dgm:pt>
    <dgm:pt modelId="{FD7C8CD2-E528-4BBB-8AF7-A1671D9932FF}" type="parTrans" cxnId="{8281A463-AE5C-4453-8C29-314F2C1580F6}">
      <dgm:prSet/>
      <dgm:spPr/>
      <dgm:t>
        <a:bodyPr/>
        <a:lstStyle/>
        <a:p>
          <a:endParaRPr lang="en-US"/>
        </a:p>
      </dgm:t>
    </dgm:pt>
    <dgm:pt modelId="{B4194A20-151C-4A9D-9E6D-B24A92396FE8}" type="sibTrans" cxnId="{8281A463-AE5C-4453-8C29-314F2C1580F6}">
      <dgm:prSet/>
      <dgm:spPr/>
      <dgm:t>
        <a:bodyPr/>
        <a:lstStyle/>
        <a:p>
          <a:endParaRPr lang="en-US"/>
        </a:p>
      </dgm:t>
    </dgm:pt>
    <dgm:pt modelId="{28AFDA75-8D0F-4446-BCAB-1AFBFC9C9388}">
      <dgm:prSet/>
      <dgm:spPr/>
      <dgm:t>
        <a:bodyPr/>
        <a:lstStyle/>
        <a:p>
          <a:r>
            <a:rPr lang="en-US"/>
            <a:t>– Grammars (Regular, Context-free)</a:t>
          </a:r>
        </a:p>
      </dgm:t>
    </dgm:pt>
    <dgm:pt modelId="{79029E96-8BBA-41A2-8100-FB9FC3E489E9}" type="parTrans" cxnId="{4DA3F396-0721-4E18-ABEF-543B5C7D265C}">
      <dgm:prSet/>
      <dgm:spPr/>
      <dgm:t>
        <a:bodyPr/>
        <a:lstStyle/>
        <a:p>
          <a:endParaRPr lang="en-US"/>
        </a:p>
      </dgm:t>
    </dgm:pt>
    <dgm:pt modelId="{775D7F3E-2184-4018-BCDD-51BFA91D9FBE}" type="sibTrans" cxnId="{4DA3F396-0721-4E18-ABEF-543B5C7D265C}">
      <dgm:prSet/>
      <dgm:spPr/>
      <dgm:t>
        <a:bodyPr/>
        <a:lstStyle/>
        <a:p>
          <a:endParaRPr lang="en-US"/>
        </a:p>
      </dgm:t>
    </dgm:pt>
    <dgm:pt modelId="{BC04FEFB-833B-4B7F-BD00-288451AE9621}">
      <dgm:prSet/>
      <dgm:spPr/>
      <dgm:t>
        <a:bodyPr/>
        <a:lstStyle/>
        <a:p>
          <a:r>
            <a:rPr lang="en-US"/>
            <a:t>– Parsing (Syntax trees, dependency trees, algorithms)</a:t>
          </a:r>
        </a:p>
      </dgm:t>
    </dgm:pt>
    <dgm:pt modelId="{8E8C7F62-1F16-4C9D-A600-BAC575B9A240}" type="parTrans" cxnId="{5F3CD77E-CD66-404D-9857-0A344AE66BF3}">
      <dgm:prSet/>
      <dgm:spPr/>
      <dgm:t>
        <a:bodyPr/>
        <a:lstStyle/>
        <a:p>
          <a:endParaRPr lang="en-US"/>
        </a:p>
      </dgm:t>
    </dgm:pt>
    <dgm:pt modelId="{8F3D288F-FDA3-4D4A-AF64-76912935FF19}" type="sibTrans" cxnId="{5F3CD77E-CD66-404D-9857-0A344AE66BF3}">
      <dgm:prSet/>
      <dgm:spPr/>
      <dgm:t>
        <a:bodyPr/>
        <a:lstStyle/>
        <a:p>
          <a:endParaRPr lang="en-US"/>
        </a:p>
      </dgm:t>
    </dgm:pt>
    <dgm:pt modelId="{8EE3797D-A473-4B38-9E50-42B19C0C49DB}">
      <dgm:prSet/>
      <dgm:spPr/>
      <dgm:t>
        <a:bodyPr/>
        <a:lstStyle/>
        <a:p>
          <a:r>
            <a:rPr lang="en-US"/>
            <a:t>– </a:t>
          </a:r>
          <a:r>
            <a:rPr lang="en-US" i="1"/>
            <a:t>and more ...</a:t>
          </a:r>
          <a:endParaRPr lang="en-US"/>
        </a:p>
      </dgm:t>
    </dgm:pt>
    <dgm:pt modelId="{2AA26166-282E-41F1-A022-CEE71EA18864}" type="parTrans" cxnId="{CFA79676-6D62-45A6-8FA9-6A20B4650C46}">
      <dgm:prSet/>
      <dgm:spPr/>
      <dgm:t>
        <a:bodyPr/>
        <a:lstStyle/>
        <a:p>
          <a:endParaRPr lang="en-US"/>
        </a:p>
      </dgm:t>
    </dgm:pt>
    <dgm:pt modelId="{80BB3D0C-BCE8-4ECA-8FB6-D68EDBC07F4F}" type="sibTrans" cxnId="{CFA79676-6D62-45A6-8FA9-6A20B4650C46}">
      <dgm:prSet/>
      <dgm:spPr/>
      <dgm:t>
        <a:bodyPr/>
        <a:lstStyle/>
        <a:p>
          <a:endParaRPr lang="en-US"/>
        </a:p>
      </dgm:t>
    </dgm:pt>
    <dgm:pt modelId="{5095C67F-BB10-D840-B846-AC2AE6F1DC83}" type="pres">
      <dgm:prSet presAssocID="{5ADEAE33-0966-49DA-AE21-D54C757896D8}" presName="linear" presStyleCnt="0">
        <dgm:presLayoutVars>
          <dgm:animLvl val="lvl"/>
          <dgm:resizeHandles val="exact"/>
        </dgm:presLayoutVars>
      </dgm:prSet>
      <dgm:spPr/>
    </dgm:pt>
    <dgm:pt modelId="{36BFC34E-8E60-6A44-A34A-7C035A9AC759}" type="pres">
      <dgm:prSet presAssocID="{CEB8B89F-241D-40A7-8958-733410211ECF}" presName="parentText" presStyleLbl="node1" presStyleIdx="0" presStyleCnt="1">
        <dgm:presLayoutVars>
          <dgm:chMax val="0"/>
          <dgm:bulletEnabled val="1"/>
        </dgm:presLayoutVars>
      </dgm:prSet>
      <dgm:spPr/>
    </dgm:pt>
    <dgm:pt modelId="{430DCD3C-0214-DB4F-99F8-535AAF819372}" type="pres">
      <dgm:prSet presAssocID="{CEB8B89F-241D-40A7-8958-733410211ECF}" presName="childText" presStyleLbl="revTx" presStyleIdx="0" presStyleCnt="1">
        <dgm:presLayoutVars>
          <dgm:bulletEnabled val="1"/>
        </dgm:presLayoutVars>
      </dgm:prSet>
      <dgm:spPr/>
    </dgm:pt>
  </dgm:ptLst>
  <dgm:cxnLst>
    <dgm:cxn modelId="{81DA5304-1EBA-F147-825D-5ECAA635B294}" type="presOf" srcId="{3C371F8E-2D7C-4E3F-BBFC-458B1E21C487}" destId="{430DCD3C-0214-DB4F-99F8-535AAF819372}" srcOrd="0" destOrd="5" presId="urn:microsoft.com/office/officeart/2005/8/layout/vList2"/>
    <dgm:cxn modelId="{202E4507-4618-E847-941A-7074AF0FF7B4}" type="presOf" srcId="{8EE3797D-A473-4B38-9E50-42B19C0C49DB}" destId="{430DCD3C-0214-DB4F-99F8-535AAF819372}" srcOrd="0" destOrd="11" presId="urn:microsoft.com/office/officeart/2005/8/layout/vList2"/>
    <dgm:cxn modelId="{B4E5DC08-D665-4BA7-B9E5-72A9B720FC5C}" srcId="{CEB8B89F-241D-40A7-8958-733410211ECF}" destId="{3C371F8E-2D7C-4E3F-BBFC-458B1E21C487}" srcOrd="5" destOrd="0" parTransId="{C13C78AB-8728-4164-AE31-2C8DEB1C3DD0}" sibTransId="{B73F6107-D3BE-4C35-9372-22F83197A1ED}"/>
    <dgm:cxn modelId="{72ACD81A-9675-EC43-8888-FCF29BDD13B9}" type="presOf" srcId="{033CE534-4F9E-4164-83F4-F4948AC1937F}" destId="{430DCD3C-0214-DB4F-99F8-535AAF819372}" srcOrd="0" destOrd="0" presId="urn:microsoft.com/office/officeart/2005/8/layout/vList2"/>
    <dgm:cxn modelId="{BE5CAC2C-DD29-5741-BF2F-6123E7267348}" type="presOf" srcId="{7347A33B-0818-492D-B8E9-2D1242C9F31B}" destId="{430DCD3C-0214-DB4F-99F8-535AAF819372}" srcOrd="0" destOrd="8" presId="urn:microsoft.com/office/officeart/2005/8/layout/vList2"/>
    <dgm:cxn modelId="{F5E4B739-42B7-3D42-8684-8172B4541D6F}" type="presOf" srcId="{8F5A74E7-992A-46CE-AF59-F2D1879227AB}" destId="{430DCD3C-0214-DB4F-99F8-535AAF819372}" srcOrd="0" destOrd="4" presId="urn:microsoft.com/office/officeart/2005/8/layout/vList2"/>
    <dgm:cxn modelId="{DD22333A-0FEC-BA41-9CD0-8B33D7687D1B}" type="presOf" srcId="{28AFDA75-8D0F-4446-BCAB-1AFBFC9C9388}" destId="{430DCD3C-0214-DB4F-99F8-535AAF819372}" srcOrd="0" destOrd="9" presId="urn:microsoft.com/office/officeart/2005/8/layout/vList2"/>
    <dgm:cxn modelId="{39772A49-8B5F-D24C-8612-88F00956D2AA}" type="presOf" srcId="{BAE9B124-35D8-4620-9BB8-97F417F85991}" destId="{430DCD3C-0214-DB4F-99F8-535AAF819372}" srcOrd="0" destOrd="2" presId="urn:microsoft.com/office/officeart/2005/8/layout/vList2"/>
    <dgm:cxn modelId="{7B2C264B-5807-294A-A29C-F4E40A585A7B}" type="presOf" srcId="{CEB8B89F-241D-40A7-8958-733410211ECF}" destId="{36BFC34E-8E60-6A44-A34A-7C035A9AC759}" srcOrd="0" destOrd="0" presId="urn:microsoft.com/office/officeart/2005/8/layout/vList2"/>
    <dgm:cxn modelId="{4EB0D45E-F677-B941-A38F-1ED850118FC6}" type="presOf" srcId="{5ADEAE33-0966-49DA-AE21-D54C757896D8}" destId="{5095C67F-BB10-D840-B846-AC2AE6F1DC83}" srcOrd="0" destOrd="0" presId="urn:microsoft.com/office/officeart/2005/8/layout/vList2"/>
    <dgm:cxn modelId="{597C5F61-51CD-470D-BF30-EA1EDF73168D}" srcId="{CEB8B89F-241D-40A7-8958-733410211ECF}" destId="{8F5A74E7-992A-46CE-AF59-F2D1879227AB}" srcOrd="4" destOrd="0" parTransId="{18B4ED35-07DC-4107-AA5A-C3AA5E8363BD}" sibTransId="{5DD2475D-4F62-4B75-A278-94FF73FDD66F}"/>
    <dgm:cxn modelId="{8281A463-AE5C-4453-8C29-314F2C1580F6}" srcId="{CEB8B89F-241D-40A7-8958-733410211ECF}" destId="{7347A33B-0818-492D-B8E9-2D1242C9F31B}" srcOrd="8" destOrd="0" parTransId="{FD7C8CD2-E528-4BBB-8AF7-A1671D9932FF}" sibTransId="{B4194A20-151C-4A9D-9E6D-B24A92396FE8}"/>
    <dgm:cxn modelId="{9D3E9B64-DE1D-4977-9793-024695163A22}" srcId="{5ADEAE33-0966-49DA-AE21-D54C757896D8}" destId="{CEB8B89F-241D-40A7-8958-733410211ECF}" srcOrd="0" destOrd="0" parTransId="{7530C7FC-03F5-49C5-99B9-E102FABEE96E}" sibTransId="{F2C3C8C1-3AEA-4114-B55E-BCE06A277596}"/>
    <dgm:cxn modelId="{13E8096B-AC5A-4D16-B6E2-E38D960E9F98}" srcId="{CEB8B89F-241D-40A7-8958-733410211ECF}" destId="{E1617DBC-6B79-4C03-B9EF-78AFCE6B1A0B}" srcOrd="1" destOrd="0" parTransId="{7F78491D-5F88-4A0F-BB5A-2E406DEF356D}" sibTransId="{5C6DCA58-8A98-4C61-A81B-55CD23A5BA3B}"/>
    <dgm:cxn modelId="{534FCB72-63A5-4CC3-8DE8-3689348FBC6C}" srcId="{CEB8B89F-241D-40A7-8958-733410211ECF}" destId="{BAE9B124-35D8-4620-9BB8-97F417F85991}" srcOrd="2" destOrd="0" parTransId="{836BA697-7F02-41E4-8522-B747A400382A}" sibTransId="{E12B0241-6E9B-49BB-8159-84812C2B2E5A}"/>
    <dgm:cxn modelId="{CFA79676-6D62-45A6-8FA9-6A20B4650C46}" srcId="{CEB8B89F-241D-40A7-8958-733410211ECF}" destId="{8EE3797D-A473-4B38-9E50-42B19C0C49DB}" srcOrd="11" destOrd="0" parTransId="{2AA26166-282E-41F1-A022-CEE71EA18864}" sibTransId="{80BB3D0C-BCE8-4ECA-8FB6-D68EDBC07F4F}"/>
    <dgm:cxn modelId="{B1221D7D-DAD1-4E11-81AD-D3FD0A5707E5}" srcId="{CEB8B89F-241D-40A7-8958-733410211ECF}" destId="{66553710-170D-4705-BF1B-CFFD52C7CEA7}" srcOrd="6" destOrd="0" parTransId="{C8F2B804-7930-4803-A1D9-A95202644747}" sibTransId="{627ECF39-55C7-4CFB-8E22-D7BD2C11A8C6}"/>
    <dgm:cxn modelId="{5F3CD77E-CD66-404D-9857-0A344AE66BF3}" srcId="{CEB8B89F-241D-40A7-8958-733410211ECF}" destId="{BC04FEFB-833B-4B7F-BD00-288451AE9621}" srcOrd="10" destOrd="0" parTransId="{8E8C7F62-1F16-4C9D-A600-BAC575B9A240}" sibTransId="{8F3D288F-FDA3-4D4A-AF64-76912935FF19}"/>
    <dgm:cxn modelId="{16BA1181-C26A-9A4F-AE8F-ADC3AAD50E42}" type="presOf" srcId="{50DE0167-1A0C-4A68-97D7-CDE345E85B4C}" destId="{430DCD3C-0214-DB4F-99F8-535AAF819372}" srcOrd="0" destOrd="7" presId="urn:microsoft.com/office/officeart/2005/8/layout/vList2"/>
    <dgm:cxn modelId="{06DDB981-37BC-452A-8889-99AB756EC7CB}" srcId="{CEB8B89F-241D-40A7-8958-733410211ECF}" destId="{033CE534-4F9E-4164-83F4-F4948AC1937F}" srcOrd="0" destOrd="0" parTransId="{7709DBC6-9FA1-4ED6-9385-8D560AE2E961}" sibTransId="{723A38E2-8C38-45C9-9D11-4D78174C105C}"/>
    <dgm:cxn modelId="{4DA3F396-0721-4E18-ABEF-543B5C7D265C}" srcId="{CEB8B89F-241D-40A7-8958-733410211ECF}" destId="{28AFDA75-8D0F-4446-BCAB-1AFBFC9C9388}" srcOrd="9" destOrd="0" parTransId="{79029E96-8BBA-41A2-8100-FB9FC3E489E9}" sibTransId="{775D7F3E-2184-4018-BCDD-51BFA91D9FBE}"/>
    <dgm:cxn modelId="{6146A8B1-C925-AC41-A1AA-5C94B8CA8C5B}" type="presOf" srcId="{66553710-170D-4705-BF1B-CFFD52C7CEA7}" destId="{430DCD3C-0214-DB4F-99F8-535AAF819372}" srcOrd="0" destOrd="6" presId="urn:microsoft.com/office/officeart/2005/8/layout/vList2"/>
    <dgm:cxn modelId="{19F90CBC-31D4-4246-B6FA-52F5F859BF62}" srcId="{CEB8B89F-241D-40A7-8958-733410211ECF}" destId="{50DE0167-1A0C-4A68-97D7-CDE345E85B4C}" srcOrd="7" destOrd="0" parTransId="{4C4FB06B-E6F3-428B-A01F-7443DFA9CFA9}" sibTransId="{3B341572-434F-4E0A-B66F-2C94B83C745E}"/>
    <dgm:cxn modelId="{70AFC7BC-354D-4947-8ED5-D2B437157C47}" type="presOf" srcId="{BC04FEFB-833B-4B7F-BD00-288451AE9621}" destId="{430DCD3C-0214-DB4F-99F8-535AAF819372}" srcOrd="0" destOrd="10" presId="urn:microsoft.com/office/officeart/2005/8/layout/vList2"/>
    <dgm:cxn modelId="{DC5DC6C1-3B07-7448-AA6D-CBE44BAA58E7}" type="presOf" srcId="{9A42AD6F-ABB6-471B-B29B-32A5DD07D4BB}" destId="{430DCD3C-0214-DB4F-99F8-535AAF819372}" srcOrd="0" destOrd="3" presId="urn:microsoft.com/office/officeart/2005/8/layout/vList2"/>
    <dgm:cxn modelId="{A5ED0DE2-CB6F-419E-8FDE-199FCB9D5A58}" srcId="{CEB8B89F-241D-40A7-8958-733410211ECF}" destId="{9A42AD6F-ABB6-471B-B29B-32A5DD07D4BB}" srcOrd="3" destOrd="0" parTransId="{550305E3-4873-462E-BF72-4CC39CBDD517}" sibTransId="{1C1FE167-3556-42A3-909D-53FBE2C046DA}"/>
    <dgm:cxn modelId="{72E1C7F5-F02C-B741-B0B5-CE2A15239430}" type="presOf" srcId="{E1617DBC-6B79-4C03-B9EF-78AFCE6B1A0B}" destId="{430DCD3C-0214-DB4F-99F8-535AAF819372}" srcOrd="0" destOrd="1" presId="urn:microsoft.com/office/officeart/2005/8/layout/vList2"/>
    <dgm:cxn modelId="{B3DEDFFB-109E-F34E-B024-B91E50F3DC24}" type="presParOf" srcId="{5095C67F-BB10-D840-B846-AC2AE6F1DC83}" destId="{36BFC34E-8E60-6A44-A34A-7C035A9AC759}" srcOrd="0" destOrd="0" presId="urn:microsoft.com/office/officeart/2005/8/layout/vList2"/>
    <dgm:cxn modelId="{C3A0C0CF-130D-CE4A-B8C3-F1E34EC89577}" type="presParOf" srcId="{5095C67F-BB10-D840-B846-AC2AE6F1DC83}" destId="{430DCD3C-0214-DB4F-99F8-535AAF81937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30E12-6CA4-4CDD-970B-949630EF24BC}">
      <dsp:nvSpPr>
        <dsp:cNvPr id="0" name=""/>
        <dsp:cNvSpPr/>
      </dsp:nvSpPr>
      <dsp:spPr>
        <a:xfrm>
          <a:off x="0" y="939"/>
          <a:ext cx="10509503" cy="4005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D6856B-6EDA-443B-82FA-C5448AA4F1F6}">
      <dsp:nvSpPr>
        <dsp:cNvPr id="0" name=""/>
        <dsp:cNvSpPr/>
      </dsp:nvSpPr>
      <dsp:spPr>
        <a:xfrm>
          <a:off x="121158" y="91058"/>
          <a:ext cx="220288" cy="2202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05858A-70C2-4827-BFA2-F9880BABA4B1}">
      <dsp:nvSpPr>
        <dsp:cNvPr id="0" name=""/>
        <dsp:cNvSpPr/>
      </dsp:nvSpPr>
      <dsp:spPr>
        <a:xfrm>
          <a:off x="462606" y="939"/>
          <a:ext cx="10046897" cy="400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389" tIns="42389" rIns="42389" bIns="42389" numCol="1" spcCol="1270" anchor="ctr" anchorCtr="0">
          <a:noAutofit/>
        </a:bodyPr>
        <a:lstStyle/>
        <a:p>
          <a:pPr marL="0" lvl="0" indent="0" algn="l" defTabSz="844550">
            <a:lnSpc>
              <a:spcPct val="100000"/>
            </a:lnSpc>
            <a:spcBef>
              <a:spcPct val="0"/>
            </a:spcBef>
            <a:spcAft>
              <a:spcPct val="35000"/>
            </a:spcAft>
            <a:buNone/>
          </a:pPr>
          <a:r>
            <a:rPr lang="en-US" sz="1900" kern="1200"/>
            <a:t>The Big Picture</a:t>
          </a:r>
        </a:p>
      </dsp:txBody>
      <dsp:txXfrm>
        <a:off x="462606" y="939"/>
        <a:ext cx="10046897" cy="400524"/>
      </dsp:txXfrm>
    </dsp:sp>
    <dsp:sp modelId="{A3C3473F-358A-40B4-98E3-F34B5B0CC344}">
      <dsp:nvSpPr>
        <dsp:cNvPr id="0" name=""/>
        <dsp:cNvSpPr/>
      </dsp:nvSpPr>
      <dsp:spPr>
        <a:xfrm>
          <a:off x="0" y="501596"/>
          <a:ext cx="10509503" cy="4005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0E4DFA-43E0-4F71-8850-11D036D0B1E9}">
      <dsp:nvSpPr>
        <dsp:cNvPr id="0" name=""/>
        <dsp:cNvSpPr/>
      </dsp:nvSpPr>
      <dsp:spPr>
        <a:xfrm>
          <a:off x="121158" y="591714"/>
          <a:ext cx="220288" cy="2202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129E06-500B-4038-8B01-44397A261E1D}">
      <dsp:nvSpPr>
        <dsp:cNvPr id="0" name=""/>
        <dsp:cNvSpPr/>
      </dsp:nvSpPr>
      <dsp:spPr>
        <a:xfrm>
          <a:off x="462606" y="501596"/>
          <a:ext cx="10046897" cy="400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389" tIns="42389" rIns="42389" bIns="42389" numCol="1" spcCol="1270" anchor="ctr" anchorCtr="0">
          <a:noAutofit/>
        </a:bodyPr>
        <a:lstStyle/>
        <a:p>
          <a:pPr marL="0" lvl="0" indent="0" algn="l" defTabSz="844550">
            <a:lnSpc>
              <a:spcPct val="100000"/>
            </a:lnSpc>
            <a:spcBef>
              <a:spcPct val="0"/>
            </a:spcBef>
            <a:spcAft>
              <a:spcPct val="35000"/>
            </a:spcAft>
            <a:buNone/>
          </a:pPr>
          <a:r>
            <a:rPr lang="en-US" sz="1900" kern="1200"/>
            <a:t>Syllabus</a:t>
          </a:r>
        </a:p>
      </dsp:txBody>
      <dsp:txXfrm>
        <a:off x="462606" y="501596"/>
        <a:ext cx="10046897" cy="400524"/>
      </dsp:txXfrm>
    </dsp:sp>
    <dsp:sp modelId="{3D0F29DE-B0C4-4D67-817C-1092E429B13E}">
      <dsp:nvSpPr>
        <dsp:cNvPr id="0" name=""/>
        <dsp:cNvSpPr/>
      </dsp:nvSpPr>
      <dsp:spPr>
        <a:xfrm>
          <a:off x="0" y="1002252"/>
          <a:ext cx="10509503" cy="4005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8AF767-CE60-49AE-BC5D-2C98A53CDB71}">
      <dsp:nvSpPr>
        <dsp:cNvPr id="0" name=""/>
        <dsp:cNvSpPr/>
      </dsp:nvSpPr>
      <dsp:spPr>
        <a:xfrm>
          <a:off x="121158" y="1092370"/>
          <a:ext cx="220288" cy="2202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BA260E-DA92-4F53-A921-A2815159DEDC}">
      <dsp:nvSpPr>
        <dsp:cNvPr id="0" name=""/>
        <dsp:cNvSpPr/>
      </dsp:nvSpPr>
      <dsp:spPr>
        <a:xfrm>
          <a:off x="462606" y="1002252"/>
          <a:ext cx="10046897" cy="400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389" tIns="42389" rIns="42389" bIns="42389" numCol="1" spcCol="1270" anchor="ctr" anchorCtr="0">
          <a:noAutofit/>
        </a:bodyPr>
        <a:lstStyle/>
        <a:p>
          <a:pPr marL="0" lvl="0" indent="0" algn="l" defTabSz="844550">
            <a:lnSpc>
              <a:spcPct val="100000"/>
            </a:lnSpc>
            <a:spcBef>
              <a:spcPct val="0"/>
            </a:spcBef>
            <a:spcAft>
              <a:spcPct val="35000"/>
            </a:spcAft>
            <a:buNone/>
          </a:pPr>
          <a:r>
            <a:rPr lang="en-US" sz="1900" kern="1200"/>
            <a:t>Questions about the Syllabus</a:t>
          </a:r>
        </a:p>
      </dsp:txBody>
      <dsp:txXfrm>
        <a:off x="462606" y="1002252"/>
        <a:ext cx="10046897" cy="400524"/>
      </dsp:txXfrm>
    </dsp:sp>
    <dsp:sp modelId="{836A4EBA-0EA3-4BCA-847C-504E65A9FE74}">
      <dsp:nvSpPr>
        <dsp:cNvPr id="0" name=""/>
        <dsp:cNvSpPr/>
      </dsp:nvSpPr>
      <dsp:spPr>
        <a:xfrm>
          <a:off x="0" y="1502908"/>
          <a:ext cx="10509503" cy="4005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4284A5-CC46-493F-8936-22A226F1BDF8}">
      <dsp:nvSpPr>
        <dsp:cNvPr id="0" name=""/>
        <dsp:cNvSpPr/>
      </dsp:nvSpPr>
      <dsp:spPr>
        <a:xfrm>
          <a:off x="121158" y="1593026"/>
          <a:ext cx="220288" cy="2202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83426-6E30-491C-BF3D-C6FCB0F50309}">
      <dsp:nvSpPr>
        <dsp:cNvPr id="0" name=""/>
        <dsp:cNvSpPr/>
      </dsp:nvSpPr>
      <dsp:spPr>
        <a:xfrm>
          <a:off x="462606" y="1502908"/>
          <a:ext cx="10046897" cy="400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389" tIns="42389" rIns="42389" bIns="42389" numCol="1" spcCol="1270" anchor="ctr" anchorCtr="0">
          <a:noAutofit/>
        </a:bodyPr>
        <a:lstStyle/>
        <a:p>
          <a:pPr marL="0" lvl="0" indent="0" algn="l" defTabSz="844550">
            <a:lnSpc>
              <a:spcPct val="100000"/>
            </a:lnSpc>
            <a:spcBef>
              <a:spcPct val="0"/>
            </a:spcBef>
            <a:spcAft>
              <a:spcPct val="35000"/>
            </a:spcAft>
            <a:buNone/>
          </a:pPr>
          <a:r>
            <a:rPr lang="en-US" sz="1900" kern="1200"/>
            <a:t>Homeworks 1 and 2 (</a:t>
          </a:r>
          <a:r>
            <a:rPr lang="en-US" sz="1900" i="1" kern="1200"/>
            <a:t>possibly the null homework</a:t>
          </a:r>
          <a:r>
            <a:rPr lang="en-US" sz="1900" kern="1200"/>
            <a:t>)</a:t>
          </a:r>
        </a:p>
      </dsp:txBody>
      <dsp:txXfrm>
        <a:off x="462606" y="1502908"/>
        <a:ext cx="10046897" cy="400524"/>
      </dsp:txXfrm>
    </dsp:sp>
    <dsp:sp modelId="{4C5BA0C8-0D0D-4737-BA07-28A3B1490472}">
      <dsp:nvSpPr>
        <dsp:cNvPr id="0" name=""/>
        <dsp:cNvSpPr/>
      </dsp:nvSpPr>
      <dsp:spPr>
        <a:xfrm>
          <a:off x="0" y="2003564"/>
          <a:ext cx="10509503" cy="4005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5F1449-1E01-47BE-B5E7-9612ACD3B3DE}">
      <dsp:nvSpPr>
        <dsp:cNvPr id="0" name=""/>
        <dsp:cNvSpPr/>
      </dsp:nvSpPr>
      <dsp:spPr>
        <a:xfrm>
          <a:off x="121158" y="2093682"/>
          <a:ext cx="220288" cy="22028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F615F9-46B4-4120-8CD4-089B6B73B98B}">
      <dsp:nvSpPr>
        <dsp:cNvPr id="0" name=""/>
        <dsp:cNvSpPr/>
      </dsp:nvSpPr>
      <dsp:spPr>
        <a:xfrm>
          <a:off x="462606" y="2003564"/>
          <a:ext cx="10046897" cy="400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389" tIns="42389" rIns="42389" bIns="42389" numCol="1" spcCol="1270" anchor="ctr" anchorCtr="0">
          <a:noAutofit/>
        </a:bodyPr>
        <a:lstStyle/>
        <a:p>
          <a:pPr marL="0" lvl="0" indent="0" algn="l" defTabSz="844550">
            <a:lnSpc>
              <a:spcPct val="100000"/>
            </a:lnSpc>
            <a:spcBef>
              <a:spcPct val="0"/>
            </a:spcBef>
            <a:spcAft>
              <a:spcPct val="35000"/>
            </a:spcAft>
            <a:buNone/>
          </a:pPr>
          <a:r>
            <a:rPr lang="en-US" sz="1900" kern="1200"/>
            <a:t>A note on Programming Languages</a:t>
          </a:r>
        </a:p>
      </dsp:txBody>
      <dsp:txXfrm>
        <a:off x="462606" y="2003564"/>
        <a:ext cx="10046897" cy="400524"/>
      </dsp:txXfrm>
    </dsp:sp>
    <dsp:sp modelId="{D92C37B5-D332-4E1F-B634-C95134147BD6}">
      <dsp:nvSpPr>
        <dsp:cNvPr id="0" name=""/>
        <dsp:cNvSpPr/>
      </dsp:nvSpPr>
      <dsp:spPr>
        <a:xfrm>
          <a:off x="0" y="2504221"/>
          <a:ext cx="10509503" cy="4005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31B0C3-FEA7-431D-A5BD-D670828736B4}">
      <dsp:nvSpPr>
        <dsp:cNvPr id="0" name=""/>
        <dsp:cNvSpPr/>
      </dsp:nvSpPr>
      <dsp:spPr>
        <a:xfrm>
          <a:off x="121158" y="2594339"/>
          <a:ext cx="220288" cy="22028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965707-18B9-4823-BCB7-AD0885E594E9}">
      <dsp:nvSpPr>
        <dsp:cNvPr id="0" name=""/>
        <dsp:cNvSpPr/>
      </dsp:nvSpPr>
      <dsp:spPr>
        <a:xfrm>
          <a:off x="462606" y="2504221"/>
          <a:ext cx="10046897" cy="400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389" tIns="42389" rIns="42389" bIns="42389" numCol="1" spcCol="1270" anchor="ctr" anchorCtr="0">
          <a:noAutofit/>
        </a:bodyPr>
        <a:lstStyle/>
        <a:p>
          <a:pPr marL="0" lvl="0" indent="0" algn="l" defTabSz="844550">
            <a:lnSpc>
              <a:spcPct val="100000"/>
            </a:lnSpc>
            <a:spcBef>
              <a:spcPct val="0"/>
            </a:spcBef>
            <a:spcAft>
              <a:spcPct val="35000"/>
            </a:spcAft>
            <a:buNone/>
          </a:pPr>
          <a:r>
            <a:rPr lang="en-US" sz="1900" kern="1200"/>
            <a:t>Some real intro next time!</a:t>
          </a:r>
        </a:p>
      </dsp:txBody>
      <dsp:txXfrm>
        <a:off x="462606" y="2504221"/>
        <a:ext cx="10046897" cy="400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FC34E-8E60-6A44-A34A-7C035A9AC759}">
      <dsp:nvSpPr>
        <dsp:cNvPr id="0" name=""/>
        <dsp:cNvSpPr/>
      </dsp:nvSpPr>
      <dsp:spPr>
        <a:xfrm>
          <a:off x="0" y="43051"/>
          <a:ext cx="10515600"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Scheduled Topics/Activities</a:t>
          </a:r>
          <a:endParaRPr lang="en-US" sz="2300" kern="1200"/>
        </a:p>
      </dsp:txBody>
      <dsp:txXfrm>
        <a:off x="26930" y="69981"/>
        <a:ext cx="10461740" cy="497795"/>
      </dsp:txXfrm>
    </dsp:sp>
    <dsp:sp modelId="{430DCD3C-0214-DB4F-99F8-535AAF819372}">
      <dsp:nvSpPr>
        <dsp:cNvPr id="0" name=""/>
        <dsp:cNvSpPr/>
      </dsp:nvSpPr>
      <dsp:spPr>
        <a:xfrm>
          <a:off x="0" y="594706"/>
          <a:ext cx="10515600" cy="3713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Topics will be drawn from the following:</a:t>
          </a:r>
        </a:p>
        <a:p>
          <a:pPr marL="171450" lvl="1" indent="-171450" algn="l" defTabSz="800100">
            <a:lnSpc>
              <a:spcPct val="90000"/>
            </a:lnSpc>
            <a:spcBef>
              <a:spcPct val="0"/>
            </a:spcBef>
            <a:spcAft>
              <a:spcPct val="20000"/>
            </a:spcAft>
            <a:buChar char="•"/>
          </a:pPr>
          <a:r>
            <a:rPr lang="en-US" sz="1800" kern="1200"/>
            <a:t>– Programming Languages: Perl and Python</a:t>
          </a:r>
        </a:p>
        <a:p>
          <a:pPr marL="171450" lvl="1" indent="-171450" algn="l" defTabSz="800100">
            <a:lnSpc>
              <a:spcPct val="90000"/>
            </a:lnSpc>
            <a:spcBef>
              <a:spcPct val="0"/>
            </a:spcBef>
            <a:spcAft>
              <a:spcPct val="20000"/>
            </a:spcAft>
            <a:buChar char="•"/>
          </a:pPr>
          <a:r>
            <a:rPr lang="en-US" sz="1800" kern="1200"/>
            <a:t>– Regular Expressions (Theoretical and practical)</a:t>
          </a:r>
        </a:p>
        <a:p>
          <a:pPr marL="171450" lvl="1" indent="-171450" algn="l" defTabSz="800100">
            <a:lnSpc>
              <a:spcPct val="90000"/>
            </a:lnSpc>
            <a:spcBef>
              <a:spcPct val="0"/>
            </a:spcBef>
            <a:spcAft>
              <a:spcPct val="20000"/>
            </a:spcAft>
            <a:buChar char="•"/>
          </a:pPr>
          <a:r>
            <a:rPr lang="en-US" sz="1800" kern="1200"/>
            <a:t>– Automata (Finite State) and Transducers (Finite State)</a:t>
          </a:r>
        </a:p>
        <a:p>
          <a:pPr marL="171450" lvl="1" indent="-171450" algn="l" defTabSz="800100">
            <a:lnSpc>
              <a:spcPct val="90000"/>
            </a:lnSpc>
            <a:spcBef>
              <a:spcPct val="0"/>
            </a:spcBef>
            <a:spcAft>
              <a:spcPct val="20000"/>
            </a:spcAft>
            <a:buChar char="•"/>
          </a:pPr>
          <a:r>
            <a:rPr lang="en-US" sz="1800" kern="1200"/>
            <a:t>– Programming Language: Prolog (definite clause grammars)</a:t>
          </a:r>
        </a:p>
        <a:p>
          <a:pPr marL="171450" lvl="1" indent="-171450" algn="l" defTabSz="800100">
            <a:lnSpc>
              <a:spcPct val="90000"/>
            </a:lnSpc>
            <a:spcBef>
              <a:spcPct val="0"/>
            </a:spcBef>
            <a:spcAft>
              <a:spcPct val="20000"/>
            </a:spcAft>
            <a:buChar char="•"/>
          </a:pPr>
          <a:r>
            <a:rPr lang="en-US" sz="1800" kern="1200"/>
            <a:t>– NLTK (Natural Language Toolkit)</a:t>
          </a:r>
        </a:p>
        <a:p>
          <a:pPr marL="171450" lvl="1" indent="-171450" algn="l" defTabSz="800100">
            <a:lnSpc>
              <a:spcPct val="90000"/>
            </a:lnSpc>
            <a:spcBef>
              <a:spcPct val="0"/>
            </a:spcBef>
            <a:spcAft>
              <a:spcPct val="20000"/>
            </a:spcAft>
            <a:buChar char="•"/>
          </a:pPr>
          <a:r>
            <a:rPr lang="en-US" sz="1800" kern="1200"/>
            <a:t>– Part of Speech (POS) Tagging</a:t>
          </a:r>
        </a:p>
        <a:p>
          <a:pPr marL="171450" lvl="1" indent="-171450" algn="l" defTabSz="800100">
            <a:lnSpc>
              <a:spcPct val="90000"/>
            </a:lnSpc>
            <a:spcBef>
              <a:spcPct val="0"/>
            </a:spcBef>
            <a:spcAft>
              <a:spcPct val="20000"/>
            </a:spcAft>
            <a:buChar char="•"/>
          </a:pPr>
          <a:r>
            <a:rPr lang="en-US" sz="1800" kern="1200"/>
            <a:t>– Stemming (Morphology)</a:t>
          </a:r>
        </a:p>
        <a:p>
          <a:pPr marL="171450" lvl="1" indent="-171450" algn="l" defTabSz="800100">
            <a:lnSpc>
              <a:spcPct val="90000"/>
            </a:lnSpc>
            <a:spcBef>
              <a:spcPct val="0"/>
            </a:spcBef>
            <a:spcAft>
              <a:spcPct val="20000"/>
            </a:spcAft>
            <a:buChar char="•"/>
          </a:pPr>
          <a:r>
            <a:rPr lang="en-US" sz="1800" kern="1200"/>
            <a:t>– Edit Distance (Spelling)</a:t>
          </a:r>
        </a:p>
        <a:p>
          <a:pPr marL="171450" lvl="1" indent="-171450" algn="l" defTabSz="800100">
            <a:lnSpc>
              <a:spcPct val="90000"/>
            </a:lnSpc>
            <a:spcBef>
              <a:spcPct val="0"/>
            </a:spcBef>
            <a:spcAft>
              <a:spcPct val="20000"/>
            </a:spcAft>
            <a:buChar char="•"/>
          </a:pPr>
          <a:r>
            <a:rPr lang="en-US" sz="1800" kern="1200"/>
            <a:t>– Grammars (Regular, Context-free)</a:t>
          </a:r>
        </a:p>
        <a:p>
          <a:pPr marL="171450" lvl="1" indent="-171450" algn="l" defTabSz="800100">
            <a:lnSpc>
              <a:spcPct val="90000"/>
            </a:lnSpc>
            <a:spcBef>
              <a:spcPct val="0"/>
            </a:spcBef>
            <a:spcAft>
              <a:spcPct val="20000"/>
            </a:spcAft>
            <a:buChar char="•"/>
          </a:pPr>
          <a:r>
            <a:rPr lang="en-US" sz="1800" kern="1200"/>
            <a:t>– Parsing (Syntax trees, dependency trees, algorithms)</a:t>
          </a:r>
        </a:p>
        <a:p>
          <a:pPr marL="171450" lvl="1" indent="-171450" algn="l" defTabSz="800100">
            <a:lnSpc>
              <a:spcPct val="90000"/>
            </a:lnSpc>
            <a:spcBef>
              <a:spcPct val="0"/>
            </a:spcBef>
            <a:spcAft>
              <a:spcPct val="20000"/>
            </a:spcAft>
            <a:buChar char="•"/>
          </a:pPr>
          <a:r>
            <a:rPr lang="en-US" sz="1800" kern="1200"/>
            <a:t>– </a:t>
          </a:r>
          <a:r>
            <a:rPr lang="en-US" sz="1800" i="1" kern="1200"/>
            <a:t>and more ...</a:t>
          </a:r>
          <a:endParaRPr lang="en-US" sz="1800" kern="1200"/>
        </a:p>
      </dsp:txBody>
      <dsp:txXfrm>
        <a:off x="0" y="594706"/>
        <a:ext cx="10515600" cy="371358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E8B73E-8FFD-1843-9FBC-DBA30F54C316}" type="datetimeFigureOut">
              <a:rPr lang="en-US" smtClean="0"/>
              <a:t>8/11/25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25C591-172B-394B-8422-84099CA737A4}" type="slidenum">
              <a:rPr lang="en-US" smtClean="0"/>
              <a:t>‹#›</a:t>
            </a:fld>
            <a:endParaRPr lang="en-US"/>
          </a:p>
        </p:txBody>
      </p:sp>
    </p:spTree>
    <p:extLst>
      <p:ext uri="{BB962C8B-B14F-4D97-AF65-F5344CB8AC3E}">
        <p14:creationId xmlns:p14="http://schemas.microsoft.com/office/powerpoint/2010/main" val="3245751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C9854-A1E7-2144-B15F-2D791D3E5D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A13E30-569E-7B4D-98A0-DBDBE3B060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4599F2-0D10-9046-9274-02A0E34DA14B}"/>
              </a:ext>
            </a:extLst>
          </p:cNvPr>
          <p:cNvSpPr>
            <a:spLocks noGrp="1"/>
          </p:cNvSpPr>
          <p:nvPr>
            <p:ph type="dt" sz="half" idx="10"/>
          </p:nvPr>
        </p:nvSpPr>
        <p:spPr/>
        <p:txBody>
          <a:bodyPr/>
          <a:lstStyle/>
          <a:p>
            <a:fld id="{0DFAAED5-993B-5D45-8B0B-9FAA06D53EF6}" type="datetime1">
              <a:rPr lang="en-US" smtClean="0"/>
              <a:t>8/11/25</a:t>
            </a:fld>
            <a:endParaRPr lang="en-US"/>
          </a:p>
        </p:txBody>
      </p:sp>
      <p:sp>
        <p:nvSpPr>
          <p:cNvPr id="5" name="Footer Placeholder 4">
            <a:extLst>
              <a:ext uri="{FF2B5EF4-FFF2-40B4-BE49-F238E27FC236}">
                <a16:creationId xmlns:a16="http://schemas.microsoft.com/office/drawing/2014/main" id="{87A5440F-D5CC-7547-BEE4-5EB5BE1683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DEDF3E-9516-224A-A77E-95D9012B11AE}"/>
              </a:ext>
            </a:extLst>
          </p:cNvPr>
          <p:cNvSpPr>
            <a:spLocks noGrp="1"/>
          </p:cNvSpPr>
          <p:nvPr>
            <p:ph type="sldNum" sz="quarter" idx="12"/>
          </p:nvPr>
        </p:nvSpPr>
        <p:spPr/>
        <p:txBody>
          <a:bodyPr/>
          <a:lstStyle/>
          <a:p>
            <a:fld id="{A22E60DB-65C2-B944-9E5F-AD306FA3BE89}" type="slidenum">
              <a:rPr lang="en-US" smtClean="0"/>
              <a:t>‹#›</a:t>
            </a:fld>
            <a:endParaRPr lang="en-US"/>
          </a:p>
        </p:txBody>
      </p:sp>
    </p:spTree>
    <p:extLst>
      <p:ext uri="{BB962C8B-B14F-4D97-AF65-F5344CB8AC3E}">
        <p14:creationId xmlns:p14="http://schemas.microsoft.com/office/powerpoint/2010/main" val="357667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4D8C1-D731-6F48-A4B9-EE20847B6E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46F7CF-7FE2-E746-A6A1-A389E910F9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C0D1F1-5EA9-6242-AE26-E0E2E4F8836B}"/>
              </a:ext>
            </a:extLst>
          </p:cNvPr>
          <p:cNvSpPr>
            <a:spLocks noGrp="1"/>
          </p:cNvSpPr>
          <p:nvPr>
            <p:ph type="dt" sz="half" idx="10"/>
          </p:nvPr>
        </p:nvSpPr>
        <p:spPr/>
        <p:txBody>
          <a:bodyPr/>
          <a:lstStyle/>
          <a:p>
            <a:fld id="{6FC31657-1ECB-CA41-9DEE-2AC2A5BEA58F}" type="datetime1">
              <a:rPr lang="en-US" smtClean="0"/>
              <a:t>8/11/25</a:t>
            </a:fld>
            <a:endParaRPr lang="en-US"/>
          </a:p>
        </p:txBody>
      </p:sp>
      <p:sp>
        <p:nvSpPr>
          <p:cNvPr id="5" name="Footer Placeholder 4">
            <a:extLst>
              <a:ext uri="{FF2B5EF4-FFF2-40B4-BE49-F238E27FC236}">
                <a16:creationId xmlns:a16="http://schemas.microsoft.com/office/drawing/2014/main" id="{03F9FBE7-CDC0-7444-9C8B-03EC83E288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94D649-110C-824C-ABD8-D83434BB24DD}"/>
              </a:ext>
            </a:extLst>
          </p:cNvPr>
          <p:cNvSpPr>
            <a:spLocks noGrp="1"/>
          </p:cNvSpPr>
          <p:nvPr>
            <p:ph type="sldNum" sz="quarter" idx="12"/>
          </p:nvPr>
        </p:nvSpPr>
        <p:spPr/>
        <p:txBody>
          <a:bodyPr/>
          <a:lstStyle/>
          <a:p>
            <a:fld id="{A22E60DB-65C2-B944-9E5F-AD306FA3BE89}" type="slidenum">
              <a:rPr lang="en-US" smtClean="0"/>
              <a:t>‹#›</a:t>
            </a:fld>
            <a:endParaRPr lang="en-US"/>
          </a:p>
        </p:txBody>
      </p:sp>
    </p:spTree>
    <p:extLst>
      <p:ext uri="{BB962C8B-B14F-4D97-AF65-F5344CB8AC3E}">
        <p14:creationId xmlns:p14="http://schemas.microsoft.com/office/powerpoint/2010/main" val="1316502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894D9A-8D7B-274C-8430-C71556C694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525F28-8915-9B45-9B96-4305676FFA1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DA2F69-9F98-824B-9D6D-C5435AA24589}"/>
              </a:ext>
            </a:extLst>
          </p:cNvPr>
          <p:cNvSpPr>
            <a:spLocks noGrp="1"/>
          </p:cNvSpPr>
          <p:nvPr>
            <p:ph type="dt" sz="half" idx="10"/>
          </p:nvPr>
        </p:nvSpPr>
        <p:spPr/>
        <p:txBody>
          <a:bodyPr/>
          <a:lstStyle/>
          <a:p>
            <a:fld id="{935B861A-809A-CF4F-950C-05A629D52C21}" type="datetime1">
              <a:rPr lang="en-US" smtClean="0"/>
              <a:t>8/11/25</a:t>
            </a:fld>
            <a:endParaRPr lang="en-US"/>
          </a:p>
        </p:txBody>
      </p:sp>
      <p:sp>
        <p:nvSpPr>
          <p:cNvPr id="5" name="Footer Placeholder 4">
            <a:extLst>
              <a:ext uri="{FF2B5EF4-FFF2-40B4-BE49-F238E27FC236}">
                <a16:creationId xmlns:a16="http://schemas.microsoft.com/office/drawing/2014/main" id="{7D4E18DD-DFDC-4C4A-98E4-3A8BAE885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5F102-BF6F-884E-8D6B-DEB5FAC47D0F}"/>
              </a:ext>
            </a:extLst>
          </p:cNvPr>
          <p:cNvSpPr>
            <a:spLocks noGrp="1"/>
          </p:cNvSpPr>
          <p:nvPr>
            <p:ph type="sldNum" sz="quarter" idx="12"/>
          </p:nvPr>
        </p:nvSpPr>
        <p:spPr/>
        <p:txBody>
          <a:bodyPr/>
          <a:lstStyle/>
          <a:p>
            <a:fld id="{A22E60DB-65C2-B944-9E5F-AD306FA3BE89}" type="slidenum">
              <a:rPr lang="en-US" smtClean="0"/>
              <a:t>‹#›</a:t>
            </a:fld>
            <a:endParaRPr lang="en-US"/>
          </a:p>
        </p:txBody>
      </p:sp>
    </p:spTree>
    <p:extLst>
      <p:ext uri="{BB962C8B-B14F-4D97-AF65-F5344CB8AC3E}">
        <p14:creationId xmlns:p14="http://schemas.microsoft.com/office/powerpoint/2010/main" val="417309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0F5E2-8BBC-3D4D-8233-0CE8E3F3F4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14E947-1ECF-F943-95CB-A2FE44E38A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F76BA4-9DFA-344F-848B-D7996FD8C23C}"/>
              </a:ext>
            </a:extLst>
          </p:cNvPr>
          <p:cNvSpPr>
            <a:spLocks noGrp="1"/>
          </p:cNvSpPr>
          <p:nvPr>
            <p:ph type="dt" sz="half" idx="10"/>
          </p:nvPr>
        </p:nvSpPr>
        <p:spPr/>
        <p:txBody>
          <a:bodyPr/>
          <a:lstStyle/>
          <a:p>
            <a:fld id="{57708E2C-3E0C-1B4E-A6AF-13D7FD22DFB9}" type="datetime1">
              <a:rPr lang="en-US" smtClean="0"/>
              <a:t>8/11/25</a:t>
            </a:fld>
            <a:endParaRPr lang="en-US"/>
          </a:p>
        </p:txBody>
      </p:sp>
      <p:sp>
        <p:nvSpPr>
          <p:cNvPr id="5" name="Footer Placeholder 4">
            <a:extLst>
              <a:ext uri="{FF2B5EF4-FFF2-40B4-BE49-F238E27FC236}">
                <a16:creationId xmlns:a16="http://schemas.microsoft.com/office/drawing/2014/main" id="{007B473B-FE06-524B-BAC8-C976503A1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A62C0D-8623-164F-87B8-7BFD0A4CC294}"/>
              </a:ext>
            </a:extLst>
          </p:cNvPr>
          <p:cNvSpPr>
            <a:spLocks noGrp="1"/>
          </p:cNvSpPr>
          <p:nvPr>
            <p:ph type="sldNum" sz="quarter" idx="12"/>
          </p:nvPr>
        </p:nvSpPr>
        <p:spPr/>
        <p:txBody>
          <a:bodyPr/>
          <a:lstStyle/>
          <a:p>
            <a:fld id="{A22E60DB-65C2-B944-9E5F-AD306FA3BE89}" type="slidenum">
              <a:rPr lang="en-US" smtClean="0"/>
              <a:t>‹#›</a:t>
            </a:fld>
            <a:endParaRPr lang="en-US"/>
          </a:p>
        </p:txBody>
      </p:sp>
    </p:spTree>
    <p:extLst>
      <p:ext uri="{BB962C8B-B14F-4D97-AF65-F5344CB8AC3E}">
        <p14:creationId xmlns:p14="http://schemas.microsoft.com/office/powerpoint/2010/main" val="3227160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8AC90-4DA6-9341-AE95-3FEA404F86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EF1A8E-9899-4247-A692-F1A9535EA6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AE038B4-96B0-3040-8057-E64311B239C5}"/>
              </a:ext>
            </a:extLst>
          </p:cNvPr>
          <p:cNvSpPr>
            <a:spLocks noGrp="1"/>
          </p:cNvSpPr>
          <p:nvPr>
            <p:ph type="dt" sz="half" idx="10"/>
          </p:nvPr>
        </p:nvSpPr>
        <p:spPr/>
        <p:txBody>
          <a:bodyPr/>
          <a:lstStyle/>
          <a:p>
            <a:fld id="{07178A48-C41E-EA4A-B92A-9B6D2749A5EE}" type="datetime1">
              <a:rPr lang="en-US" smtClean="0"/>
              <a:t>8/11/25</a:t>
            </a:fld>
            <a:endParaRPr lang="en-US"/>
          </a:p>
        </p:txBody>
      </p:sp>
      <p:sp>
        <p:nvSpPr>
          <p:cNvPr id="5" name="Footer Placeholder 4">
            <a:extLst>
              <a:ext uri="{FF2B5EF4-FFF2-40B4-BE49-F238E27FC236}">
                <a16:creationId xmlns:a16="http://schemas.microsoft.com/office/drawing/2014/main" id="{2F834516-4313-C14D-BCE0-E9AF536B2F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26B37E-6620-8D40-9B48-F8D3321563E2}"/>
              </a:ext>
            </a:extLst>
          </p:cNvPr>
          <p:cNvSpPr>
            <a:spLocks noGrp="1"/>
          </p:cNvSpPr>
          <p:nvPr>
            <p:ph type="sldNum" sz="quarter" idx="12"/>
          </p:nvPr>
        </p:nvSpPr>
        <p:spPr/>
        <p:txBody>
          <a:bodyPr/>
          <a:lstStyle/>
          <a:p>
            <a:fld id="{A22E60DB-65C2-B944-9E5F-AD306FA3BE89}" type="slidenum">
              <a:rPr lang="en-US" smtClean="0"/>
              <a:t>‹#›</a:t>
            </a:fld>
            <a:endParaRPr lang="en-US"/>
          </a:p>
        </p:txBody>
      </p:sp>
    </p:spTree>
    <p:extLst>
      <p:ext uri="{BB962C8B-B14F-4D97-AF65-F5344CB8AC3E}">
        <p14:creationId xmlns:p14="http://schemas.microsoft.com/office/powerpoint/2010/main" val="491542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C121-02C2-5447-A209-E79058A4FD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D2380-E74E-D248-B0AB-F2E3E62BE21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EF36EB-003F-714F-8E90-9E759713D49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D687E7-F2E2-0D41-83CB-2AF808FFB05F}"/>
              </a:ext>
            </a:extLst>
          </p:cNvPr>
          <p:cNvSpPr>
            <a:spLocks noGrp="1"/>
          </p:cNvSpPr>
          <p:nvPr>
            <p:ph type="dt" sz="half" idx="10"/>
          </p:nvPr>
        </p:nvSpPr>
        <p:spPr/>
        <p:txBody>
          <a:bodyPr/>
          <a:lstStyle/>
          <a:p>
            <a:fld id="{F2B53254-E031-CE4C-A540-39E4478C325D}" type="datetime1">
              <a:rPr lang="en-US" smtClean="0"/>
              <a:t>8/11/25</a:t>
            </a:fld>
            <a:endParaRPr lang="en-US"/>
          </a:p>
        </p:txBody>
      </p:sp>
      <p:sp>
        <p:nvSpPr>
          <p:cNvPr id="6" name="Footer Placeholder 5">
            <a:extLst>
              <a:ext uri="{FF2B5EF4-FFF2-40B4-BE49-F238E27FC236}">
                <a16:creationId xmlns:a16="http://schemas.microsoft.com/office/drawing/2014/main" id="{C9F50CB0-355D-4942-B0AD-3FF072E963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527BCA-F5CA-D247-B58A-927A766F55BE}"/>
              </a:ext>
            </a:extLst>
          </p:cNvPr>
          <p:cNvSpPr>
            <a:spLocks noGrp="1"/>
          </p:cNvSpPr>
          <p:nvPr>
            <p:ph type="sldNum" sz="quarter" idx="12"/>
          </p:nvPr>
        </p:nvSpPr>
        <p:spPr/>
        <p:txBody>
          <a:bodyPr/>
          <a:lstStyle/>
          <a:p>
            <a:fld id="{A22E60DB-65C2-B944-9E5F-AD306FA3BE89}" type="slidenum">
              <a:rPr lang="en-US" smtClean="0"/>
              <a:t>‹#›</a:t>
            </a:fld>
            <a:endParaRPr lang="en-US"/>
          </a:p>
        </p:txBody>
      </p:sp>
    </p:spTree>
    <p:extLst>
      <p:ext uri="{BB962C8B-B14F-4D97-AF65-F5344CB8AC3E}">
        <p14:creationId xmlns:p14="http://schemas.microsoft.com/office/powerpoint/2010/main" val="2517430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5A3C8-46A9-A747-910B-BA5E4DA3AE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79F578-1DCA-844E-995C-EE70BAF43F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1DF8DE-D848-B146-8AF4-547AADFDA66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2935B5-E764-E74A-9D4C-A5FD624A79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2895D6-AA60-684A-A3DC-3DFBF01C03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9C1F36-93C0-324B-B187-9BDF3BCE636B}"/>
              </a:ext>
            </a:extLst>
          </p:cNvPr>
          <p:cNvSpPr>
            <a:spLocks noGrp="1"/>
          </p:cNvSpPr>
          <p:nvPr>
            <p:ph type="dt" sz="half" idx="10"/>
          </p:nvPr>
        </p:nvSpPr>
        <p:spPr/>
        <p:txBody>
          <a:bodyPr/>
          <a:lstStyle/>
          <a:p>
            <a:fld id="{3AFE23EC-2F0E-7F48-99AD-87955B4DBCF1}" type="datetime1">
              <a:rPr lang="en-US" smtClean="0"/>
              <a:t>8/11/25</a:t>
            </a:fld>
            <a:endParaRPr lang="en-US"/>
          </a:p>
        </p:txBody>
      </p:sp>
      <p:sp>
        <p:nvSpPr>
          <p:cNvPr id="8" name="Footer Placeholder 7">
            <a:extLst>
              <a:ext uri="{FF2B5EF4-FFF2-40B4-BE49-F238E27FC236}">
                <a16:creationId xmlns:a16="http://schemas.microsoft.com/office/drawing/2014/main" id="{CE675686-06EB-0543-B91D-F5E5D7CD01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BF1325-0C79-CD4C-9B97-3B656552DE42}"/>
              </a:ext>
            </a:extLst>
          </p:cNvPr>
          <p:cNvSpPr>
            <a:spLocks noGrp="1"/>
          </p:cNvSpPr>
          <p:nvPr>
            <p:ph type="sldNum" sz="quarter" idx="12"/>
          </p:nvPr>
        </p:nvSpPr>
        <p:spPr/>
        <p:txBody>
          <a:bodyPr/>
          <a:lstStyle/>
          <a:p>
            <a:fld id="{A22E60DB-65C2-B944-9E5F-AD306FA3BE89}" type="slidenum">
              <a:rPr lang="en-US" smtClean="0"/>
              <a:t>‹#›</a:t>
            </a:fld>
            <a:endParaRPr lang="en-US"/>
          </a:p>
        </p:txBody>
      </p:sp>
    </p:spTree>
    <p:extLst>
      <p:ext uri="{BB962C8B-B14F-4D97-AF65-F5344CB8AC3E}">
        <p14:creationId xmlns:p14="http://schemas.microsoft.com/office/powerpoint/2010/main" val="399479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3AD06-012A-A249-9F59-DAB3EC261E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94E79A-6219-C848-80C6-3D79AC934316}"/>
              </a:ext>
            </a:extLst>
          </p:cNvPr>
          <p:cNvSpPr>
            <a:spLocks noGrp="1"/>
          </p:cNvSpPr>
          <p:nvPr>
            <p:ph type="dt" sz="half" idx="10"/>
          </p:nvPr>
        </p:nvSpPr>
        <p:spPr/>
        <p:txBody>
          <a:bodyPr/>
          <a:lstStyle/>
          <a:p>
            <a:fld id="{1A2A01FB-761E-F645-B553-BB37C2905574}" type="datetime1">
              <a:rPr lang="en-US" smtClean="0"/>
              <a:t>8/11/25</a:t>
            </a:fld>
            <a:endParaRPr lang="en-US"/>
          </a:p>
        </p:txBody>
      </p:sp>
      <p:sp>
        <p:nvSpPr>
          <p:cNvPr id="4" name="Footer Placeholder 3">
            <a:extLst>
              <a:ext uri="{FF2B5EF4-FFF2-40B4-BE49-F238E27FC236}">
                <a16:creationId xmlns:a16="http://schemas.microsoft.com/office/drawing/2014/main" id="{14DD30DE-1EF1-AF45-8457-02776630E5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EEF6F7-5420-2649-9227-A44E1D1D04D6}"/>
              </a:ext>
            </a:extLst>
          </p:cNvPr>
          <p:cNvSpPr>
            <a:spLocks noGrp="1"/>
          </p:cNvSpPr>
          <p:nvPr>
            <p:ph type="sldNum" sz="quarter" idx="12"/>
          </p:nvPr>
        </p:nvSpPr>
        <p:spPr/>
        <p:txBody>
          <a:bodyPr/>
          <a:lstStyle/>
          <a:p>
            <a:fld id="{A22E60DB-65C2-B944-9E5F-AD306FA3BE89}" type="slidenum">
              <a:rPr lang="en-US" smtClean="0"/>
              <a:t>‹#›</a:t>
            </a:fld>
            <a:endParaRPr lang="en-US"/>
          </a:p>
        </p:txBody>
      </p:sp>
    </p:spTree>
    <p:extLst>
      <p:ext uri="{BB962C8B-B14F-4D97-AF65-F5344CB8AC3E}">
        <p14:creationId xmlns:p14="http://schemas.microsoft.com/office/powerpoint/2010/main" val="1207565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CC0A3B-8D8F-8B4F-81EC-E15E43C268C7}"/>
              </a:ext>
            </a:extLst>
          </p:cNvPr>
          <p:cNvSpPr>
            <a:spLocks noGrp="1"/>
          </p:cNvSpPr>
          <p:nvPr>
            <p:ph type="dt" sz="half" idx="10"/>
          </p:nvPr>
        </p:nvSpPr>
        <p:spPr/>
        <p:txBody>
          <a:bodyPr/>
          <a:lstStyle/>
          <a:p>
            <a:fld id="{C47E4D36-831E-4244-A61B-D060AD1957F6}" type="datetime1">
              <a:rPr lang="en-US" smtClean="0"/>
              <a:t>8/11/25</a:t>
            </a:fld>
            <a:endParaRPr lang="en-US"/>
          </a:p>
        </p:txBody>
      </p:sp>
      <p:sp>
        <p:nvSpPr>
          <p:cNvPr id="3" name="Footer Placeholder 2">
            <a:extLst>
              <a:ext uri="{FF2B5EF4-FFF2-40B4-BE49-F238E27FC236}">
                <a16:creationId xmlns:a16="http://schemas.microsoft.com/office/drawing/2014/main" id="{217CD48B-43E3-4D40-A531-2E56A7A49A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599038-08D7-9340-BCFE-5F814B8CF4A9}"/>
              </a:ext>
            </a:extLst>
          </p:cNvPr>
          <p:cNvSpPr>
            <a:spLocks noGrp="1"/>
          </p:cNvSpPr>
          <p:nvPr>
            <p:ph type="sldNum" sz="quarter" idx="12"/>
          </p:nvPr>
        </p:nvSpPr>
        <p:spPr/>
        <p:txBody>
          <a:bodyPr/>
          <a:lstStyle/>
          <a:p>
            <a:fld id="{A22E60DB-65C2-B944-9E5F-AD306FA3BE89}" type="slidenum">
              <a:rPr lang="en-US" smtClean="0"/>
              <a:t>‹#›</a:t>
            </a:fld>
            <a:endParaRPr lang="en-US"/>
          </a:p>
        </p:txBody>
      </p:sp>
    </p:spTree>
    <p:extLst>
      <p:ext uri="{BB962C8B-B14F-4D97-AF65-F5344CB8AC3E}">
        <p14:creationId xmlns:p14="http://schemas.microsoft.com/office/powerpoint/2010/main" val="3843431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6DF8B-7437-D248-9F9B-0ECED17047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2F0839-8224-734D-A2F6-88987645C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1C4C52-C41E-D648-9216-45F8297FF1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21C87E-2288-0846-8D79-D115EAE3187C}"/>
              </a:ext>
            </a:extLst>
          </p:cNvPr>
          <p:cNvSpPr>
            <a:spLocks noGrp="1"/>
          </p:cNvSpPr>
          <p:nvPr>
            <p:ph type="dt" sz="half" idx="10"/>
          </p:nvPr>
        </p:nvSpPr>
        <p:spPr/>
        <p:txBody>
          <a:bodyPr/>
          <a:lstStyle/>
          <a:p>
            <a:fld id="{44165EE3-685E-6740-9AFC-D2BDD0C510D4}" type="datetime1">
              <a:rPr lang="en-US" smtClean="0"/>
              <a:t>8/11/25</a:t>
            </a:fld>
            <a:endParaRPr lang="en-US"/>
          </a:p>
        </p:txBody>
      </p:sp>
      <p:sp>
        <p:nvSpPr>
          <p:cNvPr id="6" name="Footer Placeholder 5">
            <a:extLst>
              <a:ext uri="{FF2B5EF4-FFF2-40B4-BE49-F238E27FC236}">
                <a16:creationId xmlns:a16="http://schemas.microsoft.com/office/drawing/2014/main" id="{AD0C71FB-3470-7541-8646-8EC3BC5770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C3C27C-B3BC-7942-8609-C1CB75B0E0E8}"/>
              </a:ext>
            </a:extLst>
          </p:cNvPr>
          <p:cNvSpPr>
            <a:spLocks noGrp="1"/>
          </p:cNvSpPr>
          <p:nvPr>
            <p:ph type="sldNum" sz="quarter" idx="12"/>
          </p:nvPr>
        </p:nvSpPr>
        <p:spPr/>
        <p:txBody>
          <a:bodyPr/>
          <a:lstStyle/>
          <a:p>
            <a:fld id="{A22E60DB-65C2-B944-9E5F-AD306FA3BE89}" type="slidenum">
              <a:rPr lang="en-US" smtClean="0"/>
              <a:t>‹#›</a:t>
            </a:fld>
            <a:endParaRPr lang="en-US"/>
          </a:p>
        </p:txBody>
      </p:sp>
    </p:spTree>
    <p:extLst>
      <p:ext uri="{BB962C8B-B14F-4D97-AF65-F5344CB8AC3E}">
        <p14:creationId xmlns:p14="http://schemas.microsoft.com/office/powerpoint/2010/main" val="258613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E5B55-E645-5249-9FBF-54C961B536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38F166-3E8A-7945-A654-E150AAF2D0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574213-20BD-D749-9DE0-664CFD1B4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5DEE49-728B-2647-B654-682416168943}"/>
              </a:ext>
            </a:extLst>
          </p:cNvPr>
          <p:cNvSpPr>
            <a:spLocks noGrp="1"/>
          </p:cNvSpPr>
          <p:nvPr>
            <p:ph type="dt" sz="half" idx="10"/>
          </p:nvPr>
        </p:nvSpPr>
        <p:spPr/>
        <p:txBody>
          <a:bodyPr/>
          <a:lstStyle/>
          <a:p>
            <a:fld id="{2C4E7138-84B8-6E4C-A4F6-E30E27A65155}" type="datetime1">
              <a:rPr lang="en-US" smtClean="0"/>
              <a:t>8/11/25</a:t>
            </a:fld>
            <a:endParaRPr lang="en-US"/>
          </a:p>
        </p:txBody>
      </p:sp>
      <p:sp>
        <p:nvSpPr>
          <p:cNvPr id="6" name="Footer Placeholder 5">
            <a:extLst>
              <a:ext uri="{FF2B5EF4-FFF2-40B4-BE49-F238E27FC236}">
                <a16:creationId xmlns:a16="http://schemas.microsoft.com/office/drawing/2014/main" id="{0FF2B2CB-3F8C-C84C-9A06-3B0694E5D4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0C0832-1927-7446-B20F-7ADCE5982545}"/>
              </a:ext>
            </a:extLst>
          </p:cNvPr>
          <p:cNvSpPr>
            <a:spLocks noGrp="1"/>
          </p:cNvSpPr>
          <p:nvPr>
            <p:ph type="sldNum" sz="quarter" idx="12"/>
          </p:nvPr>
        </p:nvSpPr>
        <p:spPr/>
        <p:txBody>
          <a:bodyPr/>
          <a:lstStyle/>
          <a:p>
            <a:fld id="{A22E60DB-65C2-B944-9E5F-AD306FA3BE89}" type="slidenum">
              <a:rPr lang="en-US" smtClean="0"/>
              <a:t>‹#›</a:t>
            </a:fld>
            <a:endParaRPr lang="en-US"/>
          </a:p>
        </p:txBody>
      </p:sp>
    </p:spTree>
    <p:extLst>
      <p:ext uri="{BB962C8B-B14F-4D97-AF65-F5344CB8AC3E}">
        <p14:creationId xmlns:p14="http://schemas.microsoft.com/office/powerpoint/2010/main" val="480017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6C6957-460D-D74D-8267-AD2643FB96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3B1B20-D064-F349-8E95-1DA4ADA446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E82751-826C-7D41-84F7-2CE7DFA835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3BE70-AA36-004E-8096-7DF330D479B5}" type="datetime1">
              <a:rPr lang="en-US" smtClean="0"/>
              <a:t>8/11/25</a:t>
            </a:fld>
            <a:endParaRPr lang="en-US"/>
          </a:p>
        </p:txBody>
      </p:sp>
      <p:sp>
        <p:nvSpPr>
          <p:cNvPr id="5" name="Footer Placeholder 4">
            <a:extLst>
              <a:ext uri="{FF2B5EF4-FFF2-40B4-BE49-F238E27FC236}">
                <a16:creationId xmlns:a16="http://schemas.microsoft.com/office/drawing/2014/main" id="{733623F1-5A0E-CA41-B348-26AB3468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7B3117-04C5-7D40-9641-F65CB996C3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E60DB-65C2-B944-9E5F-AD306FA3BE89}" type="slidenum">
              <a:rPr lang="en-US" smtClean="0"/>
              <a:t>‹#›</a:t>
            </a:fld>
            <a:endParaRPr lang="en-US"/>
          </a:p>
        </p:txBody>
      </p:sp>
    </p:spTree>
    <p:extLst>
      <p:ext uri="{BB962C8B-B14F-4D97-AF65-F5344CB8AC3E}">
        <p14:creationId xmlns:p14="http://schemas.microsoft.com/office/powerpoint/2010/main" val="705690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olicy.arizona.edu/human-resources/nondiscrimination-and-anti-harassment-policy" TargetMode="External"/><Relationship Id="rId2" Type="http://schemas.openxmlformats.org/officeDocument/2006/relationships/hyperlink" Target="https://drc.arizona.ed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deanofstudents.arizona.edu/academic-integrity/students/academic-integrit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andiway.arizona.edu/ling538-2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hyperlink" Target="https://sandiway.arizona.edu/ling538-23/1.pdf"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perl.org/get.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erl.org/learn.html"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perldoc.perl.org/perlintro.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python.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anaconda.com/download"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medium.com/modern-stack/how-much-computer-code-has-been-written-c8c03100f459"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sandiway@arizona.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eanofstudents.arizona.edu/absences" TargetMode="External"/><Relationship Id="rId2" Type="http://schemas.openxmlformats.org/officeDocument/2006/relationships/hyperlink" Target="http://catalog.arizona.edu/policy/class-attendance-participation-and-administrative-drop" TargetMode="External"/><Relationship Id="rId1" Type="http://schemas.openxmlformats.org/officeDocument/2006/relationships/slideLayout" Target="../slideLayouts/slideLayout2.xml"/><Relationship Id="rId4" Type="http://schemas.openxmlformats.org/officeDocument/2006/relationships/hyperlink" Target="http://policy.arizona.edu/human-resources/religious-accommodation-polic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LING/C SC/PSYC 438/538</a:t>
            </a:r>
          </a:p>
        </p:txBody>
      </p:sp>
      <p:sp>
        <p:nvSpPr>
          <p:cNvPr id="3" name="Subtitle 2"/>
          <p:cNvSpPr>
            <a:spLocks noGrp="1"/>
          </p:cNvSpPr>
          <p:nvPr>
            <p:ph type="subTitle" idx="1"/>
          </p:nvPr>
        </p:nvSpPr>
        <p:spPr/>
        <p:txBody>
          <a:bodyPr/>
          <a:lstStyle/>
          <a:p>
            <a:r>
              <a:rPr lang="en-US" dirty="0"/>
              <a:t>Lecture 1</a:t>
            </a:r>
          </a:p>
          <a:p>
            <a:r>
              <a:rPr lang="en-US" dirty="0"/>
              <a:t>Prof. </a:t>
            </a:r>
            <a:r>
              <a:rPr lang="en-US" dirty="0" err="1"/>
              <a:t>Sandiway</a:t>
            </a:r>
            <a:r>
              <a:rPr lang="en-US" dirty="0"/>
              <a:t> Fong</a:t>
            </a:r>
          </a:p>
        </p:txBody>
      </p:sp>
      <p:sp>
        <p:nvSpPr>
          <p:cNvPr id="4" name="Slide Number Placeholder 3">
            <a:extLst>
              <a:ext uri="{FF2B5EF4-FFF2-40B4-BE49-F238E27FC236}">
                <a16:creationId xmlns:a16="http://schemas.microsoft.com/office/drawing/2014/main" id="{AC9BFA5E-AB8B-C04E-B2F9-D3F4D70C4E4A}"/>
              </a:ext>
            </a:extLst>
          </p:cNvPr>
          <p:cNvSpPr>
            <a:spLocks noGrp="1"/>
          </p:cNvSpPr>
          <p:nvPr>
            <p:ph type="sldNum" sz="quarter" idx="12"/>
          </p:nvPr>
        </p:nvSpPr>
        <p:spPr/>
        <p:txBody>
          <a:bodyPr/>
          <a:lstStyle/>
          <a:p>
            <a:fld id="{A22E60DB-65C2-B944-9E5F-AD306FA3BE89}" type="slidenum">
              <a:rPr lang="en-US" smtClean="0"/>
              <a:t>1</a:t>
            </a:fld>
            <a:endParaRPr lang="en-US"/>
          </a:p>
        </p:txBody>
      </p:sp>
    </p:spTree>
    <p:extLst>
      <p:ext uri="{BB962C8B-B14F-4D97-AF65-F5344CB8AC3E}">
        <p14:creationId xmlns:p14="http://schemas.microsoft.com/office/powerpoint/2010/main" val="2261426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FF2F9E-F28A-BA3F-3A72-75DF3C946A8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C9CA10-20E3-AEB2-EDFA-946D237063A3}"/>
              </a:ext>
            </a:extLst>
          </p:cNvPr>
          <p:cNvSpPr>
            <a:spLocks noGrp="1"/>
          </p:cNvSpPr>
          <p:nvPr>
            <p:ph type="title"/>
          </p:nvPr>
        </p:nvSpPr>
        <p:spPr>
          <a:xfrm>
            <a:off x="838200" y="365125"/>
            <a:ext cx="10515600" cy="1325563"/>
          </a:xfrm>
        </p:spPr>
        <p:txBody>
          <a:bodyPr>
            <a:normAutofit/>
          </a:bodyPr>
          <a:lstStyle/>
          <a:p>
            <a:r>
              <a:rPr lang="en-US" sz="5400"/>
              <a:t>Syllabus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3B11F8-F493-A825-A86E-CFC6C045D8DF}"/>
              </a:ext>
            </a:extLst>
          </p:cNvPr>
          <p:cNvSpPr>
            <a:spLocks noGrp="1"/>
          </p:cNvSpPr>
          <p:nvPr>
            <p:ph idx="1"/>
          </p:nvPr>
        </p:nvSpPr>
        <p:spPr>
          <a:xfrm>
            <a:off x="838200" y="1929384"/>
            <a:ext cx="10515600" cy="4251960"/>
          </a:xfrm>
        </p:spPr>
        <p:txBody>
          <a:bodyPr>
            <a:normAutofit/>
          </a:bodyPr>
          <a:lstStyle/>
          <a:p>
            <a:pPr marL="0" indent="0">
              <a:buNone/>
            </a:pPr>
            <a:r>
              <a:rPr lang="en-US" sz="2400" b="1" dirty="0"/>
              <a:t>Accessibility and Accommodations</a:t>
            </a:r>
          </a:p>
          <a:p>
            <a:r>
              <a:rPr lang="en-US" sz="2400" dirty="0"/>
              <a:t>At the University of Arizona, we strive to make learning experiences as accessible as possible. If you anticipate or experience barriers based on disability or pregnancy, please contact the Disability Resource Center (520-621-3268, </a:t>
            </a:r>
            <a:r>
              <a:rPr lang="en-US" sz="2400" b="1" u="sng" dirty="0">
                <a:hlinkClick r:id="rId2"/>
              </a:rPr>
              <a:t>https://drc.arizona.edu/)</a:t>
            </a:r>
            <a:r>
              <a:rPr lang="en-US" sz="2400" dirty="0"/>
              <a:t> to establish reasonable accommodations.</a:t>
            </a:r>
          </a:p>
          <a:p>
            <a:pPr marL="0" indent="0">
              <a:buNone/>
            </a:pPr>
            <a:r>
              <a:rPr lang="en-US" sz="2400" b="1" dirty="0">
                <a:solidFill>
                  <a:schemeClr val="tx1">
                    <a:alpha val="60000"/>
                  </a:schemeClr>
                </a:solidFill>
              </a:rPr>
              <a:t>UA Nondiscrimination and Anti-harassment Policy</a:t>
            </a:r>
          </a:p>
          <a:p>
            <a:r>
              <a:rPr lang="en-US" sz="2400" dirty="0">
                <a:solidFill>
                  <a:schemeClr val="tx1">
                    <a:alpha val="60000"/>
                  </a:schemeClr>
                </a:solidFill>
              </a:rPr>
              <a:t>The University is committed to creating and maintaining an environment free of discrimination; see </a:t>
            </a:r>
            <a:r>
              <a:rPr lang="en-US" sz="2400" u="sng" dirty="0">
                <a:solidFill>
                  <a:schemeClr val="tx1">
                    <a:alpha val="60000"/>
                  </a:schemeClr>
                </a:solidFill>
                <a:hlinkClick r:id="rId3"/>
              </a:rPr>
              <a:t>http://policy.arizona.edu/human-resources/nondiscrimination-and-anti-harassment-policy</a:t>
            </a:r>
            <a:r>
              <a:rPr lang="en-US" sz="2400" dirty="0">
                <a:solidFill>
                  <a:schemeClr val="tx1">
                    <a:alpha val="60000"/>
                  </a:schemeClr>
                </a:solidFill>
              </a:rPr>
              <a:t>.</a:t>
            </a:r>
          </a:p>
        </p:txBody>
      </p:sp>
      <p:sp>
        <p:nvSpPr>
          <p:cNvPr id="4" name="Slide Number Placeholder 3">
            <a:extLst>
              <a:ext uri="{FF2B5EF4-FFF2-40B4-BE49-F238E27FC236}">
                <a16:creationId xmlns:a16="http://schemas.microsoft.com/office/drawing/2014/main" id="{49E3F721-3B6E-7CA2-7441-3EC9F3A033D6}"/>
              </a:ext>
            </a:extLst>
          </p:cNvPr>
          <p:cNvSpPr>
            <a:spLocks noGrp="1"/>
          </p:cNvSpPr>
          <p:nvPr>
            <p:ph type="sldNum" sz="quarter" idx="12"/>
          </p:nvPr>
        </p:nvSpPr>
        <p:spPr>
          <a:xfrm>
            <a:off x="8610600" y="6356350"/>
            <a:ext cx="2743200" cy="365125"/>
          </a:xfrm>
        </p:spPr>
        <p:txBody>
          <a:bodyPr>
            <a:normAutofit/>
          </a:bodyPr>
          <a:lstStyle/>
          <a:p>
            <a:pPr>
              <a:spcAft>
                <a:spcPts val="600"/>
              </a:spcAft>
            </a:pPr>
            <a:fld id="{A22E60DB-65C2-B944-9E5F-AD306FA3BE89}" type="slidenum">
              <a:rPr lang="en-US"/>
              <a:pPr>
                <a:spcAft>
                  <a:spcPts val="600"/>
                </a:spcAft>
              </a:pPr>
              <a:t>10</a:t>
            </a:fld>
            <a:endParaRPr lang="en-US"/>
          </a:p>
        </p:txBody>
      </p:sp>
    </p:spTree>
    <p:extLst>
      <p:ext uri="{BB962C8B-B14F-4D97-AF65-F5344CB8AC3E}">
        <p14:creationId xmlns:p14="http://schemas.microsoft.com/office/powerpoint/2010/main" val="2013291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C4AC85-2E51-B14D-A7FA-6D871144E1E9}"/>
              </a:ext>
            </a:extLst>
          </p:cNvPr>
          <p:cNvSpPr>
            <a:spLocks noGrp="1"/>
          </p:cNvSpPr>
          <p:nvPr>
            <p:ph type="title"/>
          </p:nvPr>
        </p:nvSpPr>
        <p:spPr>
          <a:xfrm>
            <a:off x="838200" y="365125"/>
            <a:ext cx="10515600" cy="1325563"/>
          </a:xfrm>
        </p:spPr>
        <p:txBody>
          <a:bodyPr>
            <a:normAutofit/>
          </a:bodyPr>
          <a:lstStyle/>
          <a:p>
            <a:r>
              <a:rPr lang="en-US" sz="5400"/>
              <a:t>Syllabus</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1B7CD2-27FE-0C45-B8A3-64AD35593E80}"/>
              </a:ext>
            </a:extLst>
          </p:cNvPr>
          <p:cNvSpPr>
            <a:spLocks noGrp="1"/>
          </p:cNvSpPr>
          <p:nvPr>
            <p:ph idx="1"/>
          </p:nvPr>
        </p:nvSpPr>
        <p:spPr>
          <a:xfrm>
            <a:off x="838200" y="1929384"/>
            <a:ext cx="10515600" cy="4251960"/>
          </a:xfrm>
        </p:spPr>
        <p:txBody>
          <a:bodyPr>
            <a:normAutofit/>
          </a:bodyPr>
          <a:lstStyle/>
          <a:p>
            <a:pPr marL="0" indent="0">
              <a:buNone/>
            </a:pPr>
            <a:r>
              <a:rPr lang="en-US" sz="2200" b="1" dirty="0"/>
              <a:t>Required Text</a:t>
            </a:r>
          </a:p>
          <a:p>
            <a:r>
              <a:rPr lang="en-US" sz="2200" dirty="0"/>
              <a:t>438: None.</a:t>
            </a:r>
          </a:p>
          <a:p>
            <a:r>
              <a:rPr lang="en-US" sz="2200" dirty="0"/>
              <a:t>538 Presentations:</a:t>
            </a:r>
            <a:r>
              <a:rPr lang="en-US" sz="2200" i="1" dirty="0"/>
              <a:t> Speech and Language Processing</a:t>
            </a:r>
            <a:r>
              <a:rPr lang="en-US" sz="2200" dirty="0"/>
              <a:t>, </a:t>
            </a:r>
            <a:r>
              <a:rPr lang="en-US" sz="2200" dirty="0" err="1"/>
              <a:t>Jurafsky</a:t>
            </a:r>
            <a:r>
              <a:rPr lang="en-US" sz="2200" dirty="0"/>
              <a:t> &amp; Martin, draft 3rd edition (PDF available).</a:t>
            </a:r>
          </a:p>
          <a:p>
            <a:pPr marL="0" indent="0">
              <a:buNone/>
            </a:pPr>
            <a:r>
              <a:rPr lang="en-US" sz="2200" b="1" dirty="0"/>
              <a:t>Required or Special Materials</a:t>
            </a:r>
          </a:p>
          <a:p>
            <a:r>
              <a:rPr lang="en-US" sz="2200" dirty="0"/>
              <a:t>All necessary software will be available online at no cost to the student. </a:t>
            </a:r>
          </a:p>
          <a:p>
            <a:r>
              <a:rPr lang="en-US" sz="2200" dirty="0"/>
              <a:t>However, students are expected to either have a laptop/desktop capable of handling homework and classwork, or make use of UA lab computers (?) </a:t>
            </a:r>
          </a:p>
          <a:p>
            <a:r>
              <a:rPr lang="en-US" sz="2200" dirty="0"/>
              <a:t>Mac, PC (Windows 11) or Linux.</a:t>
            </a:r>
          </a:p>
        </p:txBody>
      </p:sp>
      <p:sp>
        <p:nvSpPr>
          <p:cNvPr id="4" name="Slide Number Placeholder 3">
            <a:extLst>
              <a:ext uri="{FF2B5EF4-FFF2-40B4-BE49-F238E27FC236}">
                <a16:creationId xmlns:a16="http://schemas.microsoft.com/office/drawing/2014/main" id="{D135A218-D005-0D45-9BBB-57F78AC334B8}"/>
              </a:ext>
            </a:extLst>
          </p:cNvPr>
          <p:cNvSpPr>
            <a:spLocks noGrp="1"/>
          </p:cNvSpPr>
          <p:nvPr>
            <p:ph type="sldNum" sz="quarter" idx="12"/>
          </p:nvPr>
        </p:nvSpPr>
        <p:spPr>
          <a:xfrm>
            <a:off x="8610600" y="6356350"/>
            <a:ext cx="2743200" cy="365125"/>
          </a:xfrm>
        </p:spPr>
        <p:txBody>
          <a:bodyPr>
            <a:normAutofit/>
          </a:bodyPr>
          <a:lstStyle/>
          <a:p>
            <a:pPr>
              <a:spcAft>
                <a:spcPts val="600"/>
              </a:spcAft>
            </a:pPr>
            <a:fld id="{A22E60DB-65C2-B944-9E5F-AD306FA3BE89}" type="slidenum">
              <a:rPr lang="en-US"/>
              <a:pPr>
                <a:spcAft>
                  <a:spcPts val="600"/>
                </a:spcAft>
              </a:pPr>
              <a:t>11</a:t>
            </a:fld>
            <a:endParaRPr lang="en-US"/>
          </a:p>
        </p:txBody>
      </p:sp>
    </p:spTree>
    <p:extLst>
      <p:ext uri="{BB962C8B-B14F-4D97-AF65-F5344CB8AC3E}">
        <p14:creationId xmlns:p14="http://schemas.microsoft.com/office/powerpoint/2010/main" val="1223010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C4AC85-2E51-B14D-A7FA-6D871144E1E9}"/>
              </a:ext>
            </a:extLst>
          </p:cNvPr>
          <p:cNvSpPr>
            <a:spLocks noGrp="1"/>
          </p:cNvSpPr>
          <p:nvPr>
            <p:ph type="title"/>
          </p:nvPr>
        </p:nvSpPr>
        <p:spPr>
          <a:xfrm>
            <a:off x="838200" y="365125"/>
            <a:ext cx="10515600" cy="1325563"/>
          </a:xfrm>
        </p:spPr>
        <p:txBody>
          <a:bodyPr>
            <a:normAutofit/>
          </a:bodyPr>
          <a:lstStyle/>
          <a:p>
            <a:r>
              <a:rPr lang="en-US" sz="5400"/>
              <a:t>Syllabus</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1B7CD2-27FE-0C45-B8A3-64AD35593E80}"/>
              </a:ext>
            </a:extLst>
          </p:cNvPr>
          <p:cNvSpPr>
            <a:spLocks noGrp="1"/>
          </p:cNvSpPr>
          <p:nvPr>
            <p:ph idx="1"/>
          </p:nvPr>
        </p:nvSpPr>
        <p:spPr>
          <a:xfrm>
            <a:off x="838200" y="1929384"/>
            <a:ext cx="10515600" cy="4251960"/>
          </a:xfrm>
        </p:spPr>
        <p:txBody>
          <a:bodyPr>
            <a:normAutofit/>
          </a:bodyPr>
          <a:lstStyle/>
          <a:p>
            <a:pPr marL="0" indent="0">
              <a:buNone/>
            </a:pPr>
            <a:r>
              <a:rPr lang="en-US" sz="2400" b="1" dirty="0"/>
              <a:t>Assignments and Examinations: Schedule/Due Dates</a:t>
            </a:r>
          </a:p>
          <a:p>
            <a:r>
              <a:rPr lang="en-US" sz="2200" dirty="0"/>
              <a:t>All </a:t>
            </a:r>
            <a:r>
              <a:rPr lang="en-US" sz="2200" dirty="0" err="1"/>
              <a:t>homeworks</a:t>
            </a:r>
            <a:r>
              <a:rPr lang="en-US" sz="2200" dirty="0"/>
              <a:t> will be introduced </a:t>
            </a:r>
            <a:r>
              <a:rPr lang="en-US" sz="2200" b="1" dirty="0">
                <a:solidFill>
                  <a:srgbClr val="C00000"/>
                </a:solidFill>
              </a:rPr>
              <a:t>and reviewed</a:t>
            </a:r>
            <a:r>
              <a:rPr lang="en-US" sz="2200" b="1" dirty="0"/>
              <a:t> </a:t>
            </a:r>
            <a:r>
              <a:rPr lang="en-US" sz="2200" dirty="0"/>
              <a:t>in class.</a:t>
            </a:r>
          </a:p>
          <a:p>
            <a:r>
              <a:rPr lang="en-US" sz="2200" dirty="0"/>
              <a:t>Homework submissions by email to me.</a:t>
            </a:r>
          </a:p>
          <a:p>
            <a:r>
              <a:rPr lang="en-US" sz="2200" dirty="0"/>
              <a:t>Late </a:t>
            </a:r>
            <a:r>
              <a:rPr lang="en-US" sz="2200" dirty="0" err="1"/>
              <a:t>homeworks</a:t>
            </a:r>
            <a:r>
              <a:rPr lang="en-US" sz="2200" dirty="0"/>
              <a:t> will be not accepted since all </a:t>
            </a:r>
            <a:r>
              <a:rPr lang="en-US" sz="2200" dirty="0" err="1"/>
              <a:t>homeworks</a:t>
            </a:r>
            <a:r>
              <a:rPr lang="en-US" sz="2200" dirty="0"/>
              <a:t> will be solved in class.</a:t>
            </a:r>
          </a:p>
          <a:p>
            <a:r>
              <a:rPr lang="en-US" sz="2200" dirty="0"/>
              <a:t>Quick </a:t>
            </a:r>
            <a:r>
              <a:rPr lang="en-US" sz="2200" dirty="0" err="1"/>
              <a:t>homeworks</a:t>
            </a:r>
            <a:r>
              <a:rPr lang="en-US" sz="2200" dirty="0"/>
              <a:t> are normally due at midnight before the next class, and are generally assigned in class on a </a:t>
            </a:r>
            <a:r>
              <a:rPr lang="en-US" sz="2200" b="1" dirty="0"/>
              <a:t>Tuesday</a:t>
            </a:r>
            <a:r>
              <a:rPr lang="en-US" sz="2200" dirty="0"/>
              <a:t> and due </a:t>
            </a:r>
            <a:r>
              <a:rPr lang="en-US" sz="2200" b="1" dirty="0"/>
              <a:t>Wednesday</a:t>
            </a:r>
            <a:r>
              <a:rPr lang="en-US" sz="2200" dirty="0"/>
              <a:t> midnight (before </a:t>
            </a:r>
            <a:r>
              <a:rPr lang="en-US" sz="2200" b="1" dirty="0"/>
              <a:t>Thursday</a:t>
            </a:r>
            <a:r>
              <a:rPr lang="en-US" sz="2200" dirty="0"/>
              <a:t> class). </a:t>
            </a:r>
          </a:p>
          <a:p>
            <a:r>
              <a:rPr lang="en-US" sz="2200" dirty="0" err="1"/>
              <a:t>Homeworks</a:t>
            </a:r>
            <a:r>
              <a:rPr lang="en-US" sz="2200" dirty="0"/>
              <a:t> not categorized as quick are normally assigned in class on a </a:t>
            </a:r>
            <a:r>
              <a:rPr lang="en-US" sz="2200" b="1" dirty="0"/>
              <a:t>Thursday</a:t>
            </a:r>
            <a:r>
              <a:rPr lang="en-US" sz="2200" dirty="0"/>
              <a:t> and due the following </a:t>
            </a:r>
            <a:r>
              <a:rPr lang="en-US" sz="2200" b="1" dirty="0"/>
              <a:t>Sunday</a:t>
            </a:r>
            <a:r>
              <a:rPr lang="en-US" sz="2200" dirty="0"/>
              <a:t> or </a:t>
            </a:r>
            <a:r>
              <a:rPr lang="en-US" sz="2200" b="1" dirty="0"/>
              <a:t>Monday</a:t>
            </a:r>
            <a:r>
              <a:rPr lang="en-US" sz="2200" dirty="0"/>
              <a:t> midnight (before next </a:t>
            </a:r>
            <a:r>
              <a:rPr lang="en-US" sz="2200" b="1" dirty="0"/>
              <a:t>Tuesday's</a:t>
            </a:r>
            <a:r>
              <a:rPr lang="en-US" sz="2200" dirty="0"/>
              <a:t> class). (Some longer </a:t>
            </a:r>
            <a:r>
              <a:rPr lang="en-US" sz="2200" dirty="0" err="1"/>
              <a:t>homeworks</a:t>
            </a:r>
            <a:r>
              <a:rPr lang="en-US" sz="2200" dirty="0"/>
              <a:t> may have an extended due date.)</a:t>
            </a:r>
          </a:p>
          <a:p>
            <a:r>
              <a:rPr lang="en-US" sz="2200" dirty="0"/>
              <a:t>Students can expect a total of 10-14 </a:t>
            </a:r>
            <a:r>
              <a:rPr lang="en-US" sz="2200" dirty="0" err="1"/>
              <a:t>homeworks</a:t>
            </a:r>
            <a:r>
              <a:rPr lang="en-US" sz="2200" dirty="0"/>
              <a:t> over the course.</a:t>
            </a:r>
          </a:p>
        </p:txBody>
      </p:sp>
      <p:sp>
        <p:nvSpPr>
          <p:cNvPr id="4" name="Slide Number Placeholder 3">
            <a:extLst>
              <a:ext uri="{FF2B5EF4-FFF2-40B4-BE49-F238E27FC236}">
                <a16:creationId xmlns:a16="http://schemas.microsoft.com/office/drawing/2014/main" id="{D135A218-D005-0D45-9BBB-57F78AC334B8}"/>
              </a:ext>
            </a:extLst>
          </p:cNvPr>
          <p:cNvSpPr>
            <a:spLocks noGrp="1"/>
          </p:cNvSpPr>
          <p:nvPr>
            <p:ph type="sldNum" sz="quarter" idx="12"/>
          </p:nvPr>
        </p:nvSpPr>
        <p:spPr>
          <a:xfrm>
            <a:off x="8610600" y="6356350"/>
            <a:ext cx="2743200" cy="365125"/>
          </a:xfrm>
        </p:spPr>
        <p:txBody>
          <a:bodyPr>
            <a:normAutofit/>
          </a:bodyPr>
          <a:lstStyle/>
          <a:p>
            <a:pPr>
              <a:spcAft>
                <a:spcPts val="600"/>
              </a:spcAft>
            </a:pPr>
            <a:fld id="{A22E60DB-65C2-B944-9E5F-AD306FA3BE89}" type="slidenum">
              <a:rPr lang="en-US"/>
              <a:pPr>
                <a:spcAft>
                  <a:spcPts val="600"/>
                </a:spcAft>
              </a:pPr>
              <a:t>12</a:t>
            </a:fld>
            <a:endParaRPr lang="en-US" dirty="0"/>
          </a:p>
        </p:txBody>
      </p:sp>
    </p:spTree>
    <p:extLst>
      <p:ext uri="{BB962C8B-B14F-4D97-AF65-F5344CB8AC3E}">
        <p14:creationId xmlns:p14="http://schemas.microsoft.com/office/powerpoint/2010/main" val="2226275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91B24A-4C0E-D146-B81D-3B490EB5B972}"/>
              </a:ext>
            </a:extLst>
          </p:cNvPr>
          <p:cNvSpPr>
            <a:spLocks noGrp="1"/>
          </p:cNvSpPr>
          <p:nvPr>
            <p:ph type="title"/>
          </p:nvPr>
        </p:nvSpPr>
        <p:spPr>
          <a:xfrm>
            <a:off x="838200" y="365125"/>
            <a:ext cx="10515600" cy="1325563"/>
          </a:xfrm>
        </p:spPr>
        <p:txBody>
          <a:bodyPr>
            <a:normAutofit/>
          </a:bodyPr>
          <a:lstStyle/>
          <a:p>
            <a:r>
              <a:rPr lang="en-US" sz="5400"/>
              <a:t>Syllabus</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FF3AB0-C4D0-AE49-8390-354AB63D70CF}"/>
              </a:ext>
            </a:extLst>
          </p:cNvPr>
          <p:cNvSpPr>
            <a:spLocks noGrp="1"/>
          </p:cNvSpPr>
          <p:nvPr>
            <p:ph idx="1"/>
          </p:nvPr>
        </p:nvSpPr>
        <p:spPr>
          <a:xfrm>
            <a:off x="838200" y="1929384"/>
            <a:ext cx="10515600" cy="4251960"/>
          </a:xfrm>
        </p:spPr>
        <p:txBody>
          <a:bodyPr>
            <a:normAutofit/>
          </a:bodyPr>
          <a:lstStyle/>
          <a:p>
            <a:pPr marL="0" indent="0">
              <a:buNone/>
            </a:pPr>
            <a:r>
              <a:rPr lang="en-US" sz="2000" b="1"/>
              <a:t>Final Examination or Project </a:t>
            </a:r>
          </a:p>
          <a:p>
            <a:r>
              <a:rPr lang="en-US" sz="2000"/>
              <a:t>No examinations, e.g. mid-term or final, are scheduled for this course.</a:t>
            </a:r>
          </a:p>
          <a:p>
            <a:pPr marL="0" indent="0">
              <a:buNone/>
            </a:pPr>
            <a:r>
              <a:rPr lang="en-US" sz="2000" b="1"/>
              <a:t>Grading Scale and Policies</a:t>
            </a:r>
          </a:p>
          <a:p>
            <a:r>
              <a:rPr lang="en-US" sz="2000" b="1"/>
              <a:t>438</a:t>
            </a:r>
            <a:r>
              <a:rPr lang="en-US" sz="2000"/>
              <a:t>: </a:t>
            </a:r>
          </a:p>
          <a:p>
            <a:pPr lvl="1"/>
            <a:r>
              <a:rPr lang="en-US" sz="2000"/>
              <a:t>100% of the grade comes from the homework assignments.</a:t>
            </a:r>
          </a:p>
          <a:p>
            <a:r>
              <a:rPr lang="en-US" sz="2000" b="1"/>
              <a:t>538</a:t>
            </a:r>
            <a:r>
              <a:rPr lang="en-US" sz="2000"/>
              <a:t>: </a:t>
            </a:r>
          </a:p>
          <a:p>
            <a:pPr lvl="1"/>
            <a:r>
              <a:rPr lang="en-US" sz="2000"/>
              <a:t>75% of the grade comes from the homework assignments (possibly a superset of the 438 assignments), 25% of the grade comes from a textbook chapter presentation.</a:t>
            </a:r>
          </a:p>
          <a:p>
            <a:r>
              <a:rPr lang="en-US" sz="2000"/>
              <a:t>Requests for incomplete (I) or withdrawal (W) must be made in accordance with University policies, which are available at http://catalog.arizona.edu/policy/grades-and-grading-system#incomplete and http://catalog.arizona.edu/policy/grades-and-grading-system#Withdrawal respectively.</a:t>
            </a:r>
          </a:p>
        </p:txBody>
      </p:sp>
      <p:sp>
        <p:nvSpPr>
          <p:cNvPr id="4" name="Slide Number Placeholder 3">
            <a:extLst>
              <a:ext uri="{FF2B5EF4-FFF2-40B4-BE49-F238E27FC236}">
                <a16:creationId xmlns:a16="http://schemas.microsoft.com/office/drawing/2014/main" id="{B62B92A1-3D26-1B40-A235-4E6E21D8173A}"/>
              </a:ext>
            </a:extLst>
          </p:cNvPr>
          <p:cNvSpPr>
            <a:spLocks noGrp="1"/>
          </p:cNvSpPr>
          <p:nvPr>
            <p:ph type="sldNum" sz="quarter" idx="12"/>
          </p:nvPr>
        </p:nvSpPr>
        <p:spPr>
          <a:xfrm>
            <a:off x="8610600" y="6356350"/>
            <a:ext cx="2743200" cy="365125"/>
          </a:xfrm>
        </p:spPr>
        <p:txBody>
          <a:bodyPr>
            <a:normAutofit/>
          </a:bodyPr>
          <a:lstStyle/>
          <a:p>
            <a:pPr>
              <a:spcAft>
                <a:spcPts val="600"/>
              </a:spcAft>
            </a:pPr>
            <a:fld id="{A22E60DB-65C2-B944-9E5F-AD306FA3BE89}" type="slidenum">
              <a:rPr lang="en-US"/>
              <a:pPr>
                <a:spcAft>
                  <a:spcPts val="600"/>
                </a:spcAft>
              </a:pPr>
              <a:t>13</a:t>
            </a:fld>
            <a:endParaRPr lang="en-US"/>
          </a:p>
        </p:txBody>
      </p:sp>
    </p:spTree>
    <p:extLst>
      <p:ext uri="{BB962C8B-B14F-4D97-AF65-F5344CB8AC3E}">
        <p14:creationId xmlns:p14="http://schemas.microsoft.com/office/powerpoint/2010/main" val="3946563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08363BE-E2BB-1D99-3003-D594B0BB5A54}"/>
              </a:ext>
            </a:extLst>
          </p:cNvPr>
          <p:cNvPicPr>
            <a:picLocks noChangeAspect="1"/>
          </p:cNvPicPr>
          <p:nvPr/>
        </p:nvPicPr>
        <p:blipFill>
          <a:blip r:embed="rId2">
            <a:duotone>
              <a:schemeClr val="bg2">
                <a:shade val="45000"/>
                <a:satMod val="135000"/>
              </a:schemeClr>
              <a:prstClr val="white"/>
            </a:duotone>
          </a:blip>
          <a:srcRect b="12791"/>
          <a:stretch>
            <a:fillRect/>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48A406-3ED8-E441-AE14-71E9A470CFDB}"/>
              </a:ext>
            </a:extLst>
          </p:cNvPr>
          <p:cNvSpPr>
            <a:spLocks noGrp="1"/>
          </p:cNvSpPr>
          <p:nvPr>
            <p:ph type="title"/>
          </p:nvPr>
        </p:nvSpPr>
        <p:spPr>
          <a:xfrm>
            <a:off x="838200" y="365125"/>
            <a:ext cx="10515600" cy="1325563"/>
          </a:xfrm>
        </p:spPr>
        <p:txBody>
          <a:bodyPr>
            <a:normAutofit/>
          </a:bodyPr>
          <a:lstStyle/>
          <a:p>
            <a:r>
              <a:rPr lang="en-US" dirty="0"/>
              <a:t>Syllabus</a:t>
            </a:r>
          </a:p>
        </p:txBody>
      </p:sp>
      <p:sp>
        <p:nvSpPr>
          <p:cNvPr id="4" name="Slide Number Placeholder 3">
            <a:extLst>
              <a:ext uri="{FF2B5EF4-FFF2-40B4-BE49-F238E27FC236}">
                <a16:creationId xmlns:a16="http://schemas.microsoft.com/office/drawing/2014/main" id="{06C9EF18-E8B3-DE4C-8151-103BB081D534}"/>
              </a:ext>
            </a:extLst>
          </p:cNvPr>
          <p:cNvSpPr>
            <a:spLocks noGrp="1"/>
          </p:cNvSpPr>
          <p:nvPr>
            <p:ph type="sldNum" sz="quarter" idx="12"/>
          </p:nvPr>
        </p:nvSpPr>
        <p:spPr>
          <a:xfrm>
            <a:off x="8610600" y="6356350"/>
            <a:ext cx="2743200" cy="365125"/>
          </a:xfrm>
        </p:spPr>
        <p:txBody>
          <a:bodyPr>
            <a:normAutofit/>
          </a:bodyPr>
          <a:lstStyle/>
          <a:p>
            <a:pPr>
              <a:spcAft>
                <a:spcPts val="600"/>
              </a:spcAft>
            </a:pPr>
            <a:fld id="{A22E60DB-65C2-B944-9E5F-AD306FA3BE89}" type="slidenum">
              <a:rPr lang="en-US"/>
              <a:pPr>
                <a:spcAft>
                  <a:spcPts val="600"/>
                </a:spcAft>
              </a:pPr>
              <a:t>14</a:t>
            </a:fld>
            <a:endParaRPr lang="en-US"/>
          </a:p>
        </p:txBody>
      </p:sp>
      <p:graphicFrame>
        <p:nvGraphicFramePr>
          <p:cNvPr id="15" name="Content Placeholder 2">
            <a:extLst>
              <a:ext uri="{FF2B5EF4-FFF2-40B4-BE49-F238E27FC236}">
                <a16:creationId xmlns:a16="http://schemas.microsoft.com/office/drawing/2014/main" id="{2891A18E-1C9F-264E-191B-5860571A085A}"/>
              </a:ext>
            </a:extLst>
          </p:cNvPr>
          <p:cNvGraphicFramePr>
            <a:graphicFrameLocks noGrp="1"/>
          </p:cNvGraphicFramePr>
          <p:nvPr>
            <p:ph idx="1"/>
            <p:extLst>
              <p:ext uri="{D42A27DB-BD31-4B8C-83A1-F6EECF244321}">
                <p14:modId xmlns:p14="http://schemas.microsoft.com/office/powerpoint/2010/main" val="2699473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2159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Syllabus</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US" sz="2400" b="1" dirty="0"/>
              <a:t>Code of Academic Integrity</a:t>
            </a:r>
          </a:p>
          <a:p>
            <a:r>
              <a:rPr lang="en-US" sz="1900" dirty="0"/>
              <a:t>You may discuss homework questions with anyone (or </a:t>
            </a:r>
            <a:r>
              <a:rPr lang="en-US" sz="1900" dirty="0">
                <a:solidFill>
                  <a:srgbClr val="C00000"/>
                </a:solidFill>
              </a:rPr>
              <a:t>anything</a:t>
            </a:r>
            <a:r>
              <a:rPr lang="en-US" sz="1900" dirty="0"/>
              <a:t>).</a:t>
            </a:r>
          </a:p>
          <a:p>
            <a:r>
              <a:rPr lang="en-US" sz="1900" dirty="0"/>
              <a:t>You may look things up on the web and use answers found therein; however, you must write it up yourself (in your own words/own code </a:t>
            </a:r>
            <a:r>
              <a:rPr lang="en-US" sz="1900" i="1" dirty="0"/>
              <a:t>etc</a:t>
            </a:r>
            <a:r>
              <a:rPr lang="en-US" sz="1900" dirty="0"/>
              <a:t>.). </a:t>
            </a:r>
          </a:p>
          <a:p>
            <a:r>
              <a:rPr lang="en-US" sz="1900" dirty="0"/>
              <a:t>You must cite all (web) references including </a:t>
            </a:r>
            <a:r>
              <a:rPr lang="en-US" sz="1900" dirty="0">
                <a:solidFill>
                  <a:srgbClr val="C00000"/>
                </a:solidFill>
              </a:rPr>
              <a:t>ChatGPT</a:t>
            </a:r>
            <a:r>
              <a:rPr lang="en-US" sz="1900" dirty="0"/>
              <a:t>, and your classmates (in the case of shared discussion). </a:t>
            </a:r>
          </a:p>
          <a:p>
            <a:r>
              <a:rPr lang="en-US" sz="1900" dirty="0"/>
              <a:t>Students are encouraged to share intellectual views and discuss freely the principles and applications of course materials. </a:t>
            </a:r>
          </a:p>
          <a:p>
            <a:r>
              <a:rPr lang="en-US" sz="1900" dirty="0"/>
              <a:t>However, graded work/exercises must be the product of independent effort unless otherwise instructed. </a:t>
            </a:r>
          </a:p>
          <a:p>
            <a:r>
              <a:rPr lang="en-US" sz="1900" dirty="0"/>
              <a:t>Students are expected to adhere to the UA Code of Academic Integrity as described in the UA General Catalog. See:  </a:t>
            </a:r>
            <a:r>
              <a:rPr lang="en-US" sz="1900" u="sng" dirty="0">
                <a:hlinkClick r:id="rId2"/>
              </a:rPr>
              <a:t>http://deanofstudents.arizona.edu/academic-integrity/students/academic-integrity</a:t>
            </a:r>
            <a:r>
              <a:rPr lang="en-US" sz="1900" dirty="0"/>
              <a:t>. </a:t>
            </a:r>
          </a:p>
        </p:txBody>
      </p:sp>
      <p:sp>
        <p:nvSpPr>
          <p:cNvPr id="4" name="Slide Number Placeholder 3">
            <a:extLst>
              <a:ext uri="{FF2B5EF4-FFF2-40B4-BE49-F238E27FC236}">
                <a16:creationId xmlns:a16="http://schemas.microsoft.com/office/drawing/2014/main" id="{C9C77E68-FB22-0845-B6AB-BA284BF879B3}"/>
              </a:ext>
            </a:extLst>
          </p:cNvPr>
          <p:cNvSpPr>
            <a:spLocks noGrp="1"/>
          </p:cNvSpPr>
          <p:nvPr>
            <p:ph type="sldNum" sz="quarter" idx="12"/>
          </p:nvPr>
        </p:nvSpPr>
        <p:spPr>
          <a:xfrm>
            <a:off x="8610600" y="6356350"/>
            <a:ext cx="2743200" cy="365125"/>
          </a:xfrm>
        </p:spPr>
        <p:txBody>
          <a:bodyPr>
            <a:normAutofit/>
          </a:bodyPr>
          <a:lstStyle/>
          <a:p>
            <a:pPr>
              <a:spcAft>
                <a:spcPts val="600"/>
              </a:spcAft>
            </a:pPr>
            <a:fld id="{A22E60DB-65C2-B944-9E5F-AD306FA3BE89}" type="slidenum">
              <a:rPr lang="en-US"/>
              <a:pPr>
                <a:spcAft>
                  <a:spcPts val="600"/>
                </a:spcAft>
              </a:pPr>
              <a:t>15</a:t>
            </a:fld>
            <a:endParaRPr lang="en-US"/>
          </a:p>
        </p:txBody>
      </p:sp>
    </p:spTree>
    <p:extLst>
      <p:ext uri="{BB962C8B-B14F-4D97-AF65-F5344CB8AC3E}">
        <p14:creationId xmlns:p14="http://schemas.microsoft.com/office/powerpoint/2010/main" val="4223572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E9E699-278E-0347-B767-34CE6192198D}"/>
              </a:ext>
            </a:extLst>
          </p:cNvPr>
          <p:cNvSpPr>
            <a:spLocks noGrp="1"/>
          </p:cNvSpPr>
          <p:nvPr>
            <p:ph type="title"/>
          </p:nvPr>
        </p:nvSpPr>
        <p:spPr>
          <a:xfrm>
            <a:off x="838200" y="365125"/>
            <a:ext cx="10515600" cy="1325563"/>
          </a:xfrm>
        </p:spPr>
        <p:txBody>
          <a:bodyPr>
            <a:normAutofit/>
          </a:bodyPr>
          <a:lstStyle/>
          <a:p>
            <a:r>
              <a:rPr lang="en-US" sz="5400"/>
              <a:t>Syllabus</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5EC477-9509-6049-8138-B9A85AAC360D}"/>
              </a:ext>
            </a:extLst>
          </p:cNvPr>
          <p:cNvSpPr>
            <a:spLocks noGrp="1"/>
          </p:cNvSpPr>
          <p:nvPr>
            <p:ph idx="1"/>
          </p:nvPr>
        </p:nvSpPr>
        <p:spPr>
          <a:xfrm>
            <a:off x="838200" y="1929384"/>
            <a:ext cx="10515600" cy="4251960"/>
          </a:xfrm>
        </p:spPr>
        <p:txBody>
          <a:bodyPr>
            <a:normAutofit/>
          </a:bodyPr>
          <a:lstStyle/>
          <a:p>
            <a:pPr marL="0" indent="0">
              <a:buNone/>
            </a:pPr>
            <a:r>
              <a:rPr lang="en-US" sz="2200" b="1" dirty="0"/>
              <a:t>Subject to Change Statement</a:t>
            </a:r>
          </a:p>
          <a:p>
            <a:r>
              <a:rPr lang="en-US" sz="2200" dirty="0"/>
              <a:t>Information contained in the course syllabus, other than the grade and absence policy, may be subject to change with advance notice, as deemed appropriate by the instructor.</a:t>
            </a:r>
          </a:p>
          <a:p>
            <a:endParaRPr lang="en-US" sz="2200" dirty="0"/>
          </a:p>
          <a:p>
            <a:r>
              <a:rPr lang="en-US" sz="3200" b="1" dirty="0">
                <a:solidFill>
                  <a:srgbClr val="C00000"/>
                </a:solidFill>
              </a:rPr>
              <a:t>Questions?</a:t>
            </a:r>
          </a:p>
        </p:txBody>
      </p:sp>
      <p:sp>
        <p:nvSpPr>
          <p:cNvPr id="4" name="Slide Number Placeholder 3">
            <a:extLst>
              <a:ext uri="{FF2B5EF4-FFF2-40B4-BE49-F238E27FC236}">
                <a16:creationId xmlns:a16="http://schemas.microsoft.com/office/drawing/2014/main" id="{974A6E6C-8F2C-D949-8FDD-10633C04B6EF}"/>
              </a:ext>
            </a:extLst>
          </p:cNvPr>
          <p:cNvSpPr>
            <a:spLocks noGrp="1"/>
          </p:cNvSpPr>
          <p:nvPr>
            <p:ph type="sldNum" sz="quarter" idx="12"/>
          </p:nvPr>
        </p:nvSpPr>
        <p:spPr>
          <a:xfrm>
            <a:off x="8610600" y="6356350"/>
            <a:ext cx="2743200" cy="365125"/>
          </a:xfrm>
        </p:spPr>
        <p:txBody>
          <a:bodyPr>
            <a:normAutofit/>
          </a:bodyPr>
          <a:lstStyle/>
          <a:p>
            <a:pPr>
              <a:spcAft>
                <a:spcPts val="600"/>
              </a:spcAft>
            </a:pPr>
            <a:fld id="{A22E60DB-65C2-B944-9E5F-AD306FA3BE89}" type="slidenum">
              <a:rPr lang="en-US"/>
              <a:pPr>
                <a:spcAft>
                  <a:spcPts val="600"/>
                </a:spcAft>
              </a:pPr>
              <a:t>16</a:t>
            </a:fld>
            <a:endParaRPr lang="en-US"/>
          </a:p>
        </p:txBody>
      </p:sp>
    </p:spTree>
    <p:extLst>
      <p:ext uri="{BB962C8B-B14F-4D97-AF65-F5344CB8AC3E}">
        <p14:creationId xmlns:p14="http://schemas.microsoft.com/office/powerpoint/2010/main" val="48595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UofA</a:t>
            </a:r>
            <a:r>
              <a:rPr lang="en-US" dirty="0"/>
              <a:t> website</a:t>
            </a:r>
          </a:p>
        </p:txBody>
      </p:sp>
      <p:sp>
        <p:nvSpPr>
          <p:cNvPr id="5" name="Content Placeholder 4"/>
          <p:cNvSpPr>
            <a:spLocks noGrp="1"/>
          </p:cNvSpPr>
          <p:nvPr>
            <p:ph idx="1"/>
          </p:nvPr>
        </p:nvSpPr>
        <p:spPr/>
        <p:txBody>
          <a:bodyPr>
            <a:normAutofit/>
          </a:bodyPr>
          <a:lstStyle/>
          <a:p>
            <a:r>
              <a:rPr lang="en-US" sz="3200" dirty="0"/>
              <a:t>Download lecture slides from my homepage</a:t>
            </a:r>
          </a:p>
          <a:p>
            <a:pPr lvl="1"/>
            <a:r>
              <a:rPr lang="en-US" sz="2800" dirty="0" err="1"/>
              <a:t>sandiway.arizona.edu</a:t>
            </a:r>
            <a:endParaRPr lang="en-US" sz="2800" dirty="0"/>
          </a:p>
          <a:p>
            <a:pPr lvl="1"/>
            <a:r>
              <a:rPr lang="en-US" sz="2800" dirty="0">
                <a:hlinkClick r:id="rId2"/>
              </a:rPr>
              <a:t>sandiway.arizona.edu/ling538-25</a:t>
            </a:r>
            <a:endParaRPr lang="en-US" sz="2800" dirty="0"/>
          </a:p>
          <a:p>
            <a:pPr lvl="1"/>
            <a:r>
              <a:rPr lang="en-US" sz="2800" dirty="0"/>
              <a:t>available from just before class time </a:t>
            </a:r>
          </a:p>
          <a:p>
            <a:pPr lvl="2"/>
            <a:r>
              <a:rPr lang="en-US" sz="2400" dirty="0"/>
              <a:t>(afterwards, please look again for updates and corrections)</a:t>
            </a:r>
          </a:p>
          <a:p>
            <a:pPr lvl="1"/>
            <a:r>
              <a:rPr lang="en-US" sz="2800" dirty="0"/>
              <a:t>in .</a:t>
            </a:r>
            <a:r>
              <a:rPr lang="en-US" sz="2800" dirty="0" err="1"/>
              <a:t>pptx</a:t>
            </a:r>
            <a:r>
              <a:rPr lang="en-US" sz="2800" dirty="0"/>
              <a:t> (good for animations) and .pdf formats</a:t>
            </a:r>
          </a:p>
        </p:txBody>
      </p:sp>
      <p:sp>
        <p:nvSpPr>
          <p:cNvPr id="3" name="Slide Number Placeholder 2">
            <a:extLst>
              <a:ext uri="{FF2B5EF4-FFF2-40B4-BE49-F238E27FC236}">
                <a16:creationId xmlns:a16="http://schemas.microsoft.com/office/drawing/2014/main" id="{C9F28A29-F83B-EB4E-92CD-E4E6813BB596}"/>
              </a:ext>
            </a:extLst>
          </p:cNvPr>
          <p:cNvSpPr>
            <a:spLocks noGrp="1"/>
          </p:cNvSpPr>
          <p:nvPr>
            <p:ph type="sldNum" sz="quarter" idx="12"/>
          </p:nvPr>
        </p:nvSpPr>
        <p:spPr/>
        <p:txBody>
          <a:bodyPr/>
          <a:lstStyle/>
          <a:p>
            <a:fld id="{A22E60DB-65C2-B944-9E5F-AD306FA3BE89}" type="slidenum">
              <a:rPr lang="en-US" smtClean="0"/>
              <a:t>17</a:t>
            </a:fld>
            <a:endParaRPr lang="en-US" dirty="0"/>
          </a:p>
        </p:txBody>
      </p:sp>
    </p:spTree>
    <p:extLst>
      <p:ext uri="{BB962C8B-B14F-4D97-AF65-F5344CB8AC3E}">
        <p14:creationId xmlns:p14="http://schemas.microsoft.com/office/powerpoint/2010/main" val="202396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UofA</a:t>
            </a:r>
            <a:r>
              <a:rPr lang="en-US" dirty="0"/>
              <a:t> website</a:t>
            </a:r>
          </a:p>
        </p:txBody>
      </p:sp>
      <p:sp>
        <p:nvSpPr>
          <p:cNvPr id="3" name="Slide Number Placeholder 2">
            <a:extLst>
              <a:ext uri="{FF2B5EF4-FFF2-40B4-BE49-F238E27FC236}">
                <a16:creationId xmlns:a16="http://schemas.microsoft.com/office/drawing/2014/main" id="{362AF179-6678-F84B-8B7F-8938985206E6}"/>
              </a:ext>
            </a:extLst>
          </p:cNvPr>
          <p:cNvSpPr>
            <a:spLocks noGrp="1"/>
          </p:cNvSpPr>
          <p:nvPr>
            <p:ph type="sldNum" sz="quarter" idx="12"/>
          </p:nvPr>
        </p:nvSpPr>
        <p:spPr/>
        <p:txBody>
          <a:bodyPr/>
          <a:lstStyle/>
          <a:p>
            <a:fld id="{A22E60DB-65C2-B944-9E5F-AD306FA3BE89}" type="slidenum">
              <a:rPr lang="en-US" smtClean="0"/>
              <a:t>18</a:t>
            </a:fld>
            <a:endParaRPr lang="en-US"/>
          </a:p>
        </p:txBody>
      </p:sp>
      <p:pic>
        <p:nvPicPr>
          <p:cNvPr id="8" name="Content Placeholder 7" descr="A screenshot of a computer&#10;&#10;Description automatically generated">
            <a:extLst>
              <a:ext uri="{FF2B5EF4-FFF2-40B4-BE49-F238E27FC236}">
                <a16:creationId xmlns:a16="http://schemas.microsoft.com/office/drawing/2014/main" id="{A5320985-565C-3749-0A06-B1875D3A32C2}"/>
              </a:ext>
            </a:extLst>
          </p:cNvPr>
          <p:cNvPicPr>
            <a:picLocks noGrp="1" noChangeAspect="1"/>
          </p:cNvPicPr>
          <p:nvPr>
            <p:ph idx="1"/>
          </p:nvPr>
        </p:nvPicPr>
        <p:blipFill>
          <a:blip r:embed="rId2"/>
          <a:stretch>
            <a:fillRect/>
          </a:stretch>
        </p:blipFill>
        <p:spPr>
          <a:xfrm>
            <a:off x="627495" y="2784475"/>
            <a:ext cx="9182100" cy="3708400"/>
          </a:xfrm>
          <a:ln>
            <a:solidFill>
              <a:schemeClr val="tx1"/>
            </a:solidFill>
          </a:ln>
        </p:spPr>
      </p:pic>
      <p:pic>
        <p:nvPicPr>
          <p:cNvPr id="5" name="Picture 4" descr="A screenshot of a web page&#10;&#10;AI-generated content may be incorrect.">
            <a:extLst>
              <a:ext uri="{FF2B5EF4-FFF2-40B4-BE49-F238E27FC236}">
                <a16:creationId xmlns:a16="http://schemas.microsoft.com/office/drawing/2014/main" id="{245BEEFE-2B8B-5890-B57E-DF5F4DF0082E}"/>
              </a:ext>
            </a:extLst>
          </p:cNvPr>
          <p:cNvPicPr>
            <a:picLocks noChangeAspect="1"/>
          </p:cNvPicPr>
          <p:nvPr/>
        </p:nvPicPr>
        <p:blipFill>
          <a:blip r:embed="rId3"/>
          <a:stretch>
            <a:fillRect/>
          </a:stretch>
        </p:blipFill>
        <p:spPr>
          <a:xfrm>
            <a:off x="4372340" y="1946876"/>
            <a:ext cx="6981460" cy="3436418"/>
          </a:xfrm>
          <a:prstGeom prst="rect">
            <a:avLst/>
          </a:prstGeom>
          <a:ln>
            <a:solidFill>
              <a:schemeClr val="tx1"/>
            </a:solidFill>
          </a:ln>
        </p:spPr>
      </p:pic>
      <p:sp>
        <p:nvSpPr>
          <p:cNvPr id="7" name="Oval Callout 6">
            <a:extLst>
              <a:ext uri="{FF2B5EF4-FFF2-40B4-BE49-F238E27FC236}">
                <a16:creationId xmlns:a16="http://schemas.microsoft.com/office/drawing/2014/main" id="{614C8CBF-A3CD-5FE7-95FE-30BA062B75B4}"/>
              </a:ext>
            </a:extLst>
          </p:cNvPr>
          <p:cNvSpPr/>
          <p:nvPr/>
        </p:nvSpPr>
        <p:spPr>
          <a:xfrm>
            <a:off x="838200" y="1548519"/>
            <a:ext cx="3534140" cy="1302015"/>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Notice a difference between 2023 &amp; 2025?</a:t>
            </a:r>
          </a:p>
        </p:txBody>
      </p:sp>
      <p:cxnSp>
        <p:nvCxnSpPr>
          <p:cNvPr id="11" name="Straight Arrow Connector 10">
            <a:extLst>
              <a:ext uri="{FF2B5EF4-FFF2-40B4-BE49-F238E27FC236}">
                <a16:creationId xmlns:a16="http://schemas.microsoft.com/office/drawing/2014/main" id="{06359F26-8D1A-EC7F-96C9-91C8E1D4CCF6}"/>
              </a:ext>
            </a:extLst>
          </p:cNvPr>
          <p:cNvCxnSpPr>
            <a:cxnSpLocks/>
            <a:stCxn id="7" idx="8"/>
          </p:cNvCxnSpPr>
          <p:nvPr/>
        </p:nvCxnSpPr>
        <p:spPr>
          <a:xfrm>
            <a:off x="1869003" y="3013286"/>
            <a:ext cx="160623" cy="28979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2EAE0D9-9528-A82C-2B72-CC1C207FF942}"/>
              </a:ext>
            </a:extLst>
          </p:cNvPr>
          <p:cNvCxnSpPr>
            <a:cxnSpLocks/>
            <a:stCxn id="7" idx="8"/>
          </p:cNvCxnSpPr>
          <p:nvPr/>
        </p:nvCxnSpPr>
        <p:spPr>
          <a:xfrm>
            <a:off x="1869003" y="3013286"/>
            <a:ext cx="3534270" cy="15679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10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Panopto</a:t>
            </a:r>
            <a:endParaRPr lang="en-US" dirty="0"/>
          </a:p>
        </p:txBody>
      </p:sp>
      <p:sp>
        <p:nvSpPr>
          <p:cNvPr id="3" name="Content Placeholder 2"/>
          <p:cNvSpPr>
            <a:spLocks noGrp="1"/>
          </p:cNvSpPr>
          <p:nvPr>
            <p:ph idx="1"/>
          </p:nvPr>
        </p:nvSpPr>
        <p:spPr/>
        <p:txBody>
          <a:bodyPr>
            <a:normAutofit/>
          </a:bodyPr>
          <a:lstStyle/>
          <a:p>
            <a:r>
              <a:rPr lang="en-US" dirty="0"/>
              <a:t>Lectures will be recorded using the Panopto system </a:t>
            </a:r>
          </a:p>
          <a:p>
            <a:pPr lvl="1"/>
            <a:r>
              <a:rPr lang="en-US" dirty="0"/>
              <a:t>accessible via the course webpage and your browser</a:t>
            </a:r>
          </a:p>
          <a:p>
            <a:pPr lvl="1"/>
            <a:r>
              <a:rPr lang="en-US" b="1" dirty="0">
                <a:solidFill>
                  <a:srgbClr val="FF0000"/>
                </a:solidFill>
              </a:rPr>
              <a:t>sometimes crashes</a:t>
            </a:r>
          </a:p>
          <a:p>
            <a:pPr lvl="1"/>
            <a:r>
              <a:rPr lang="en-US" dirty="0"/>
              <a:t>(video, laptop screen, synchronized slides, keyword search)</a:t>
            </a:r>
          </a:p>
        </p:txBody>
      </p:sp>
      <p:sp>
        <p:nvSpPr>
          <p:cNvPr id="4" name="Slide Number Placeholder 3">
            <a:extLst>
              <a:ext uri="{FF2B5EF4-FFF2-40B4-BE49-F238E27FC236}">
                <a16:creationId xmlns:a16="http://schemas.microsoft.com/office/drawing/2014/main" id="{805683E7-D001-2F49-A8DF-3ECB00A11B53}"/>
              </a:ext>
            </a:extLst>
          </p:cNvPr>
          <p:cNvSpPr>
            <a:spLocks noGrp="1"/>
          </p:cNvSpPr>
          <p:nvPr>
            <p:ph type="sldNum" sz="quarter" idx="12"/>
          </p:nvPr>
        </p:nvSpPr>
        <p:spPr/>
        <p:txBody>
          <a:bodyPr/>
          <a:lstStyle/>
          <a:p>
            <a:fld id="{A22E60DB-65C2-B944-9E5F-AD306FA3BE89}" type="slidenum">
              <a:rPr lang="en-US" smtClean="0"/>
              <a:t>19</a:t>
            </a:fld>
            <a:endParaRPr lang="en-US"/>
          </a:p>
        </p:txBody>
      </p:sp>
      <p:pic>
        <p:nvPicPr>
          <p:cNvPr id="5" name="Content Placeholder 8" descr="Screen Shot 2012-08-31 at 12.41.13 PM.png"/>
          <p:cNvPicPr>
            <a:picLocks noChangeAspect="1"/>
          </p:cNvPicPr>
          <p:nvPr/>
        </p:nvPicPr>
        <p:blipFill>
          <a:blip r:embed="rId2">
            <a:extLst>
              <a:ext uri="{28A0092B-C50C-407E-A947-70E740481C1C}">
                <a14:useLocalDpi xmlns:a14="http://schemas.microsoft.com/office/drawing/2010/main" val="0"/>
              </a:ext>
            </a:extLst>
          </a:blip>
          <a:srcRect l="-1263" r="-1263"/>
          <a:stretch>
            <a:fillRect/>
          </a:stretch>
        </p:blipFill>
        <p:spPr>
          <a:xfrm>
            <a:off x="3279580" y="3429000"/>
            <a:ext cx="5331020" cy="2931856"/>
          </a:xfrm>
          <a:prstGeom prst="rect">
            <a:avLst/>
          </a:prstGeom>
          <a:ln>
            <a:solidFill>
              <a:schemeClr val="tx1"/>
            </a:solidFill>
          </a:ln>
        </p:spPr>
      </p:pic>
    </p:spTree>
    <p:extLst>
      <p:ext uri="{BB962C8B-B14F-4D97-AF65-F5344CB8AC3E}">
        <p14:creationId xmlns:p14="http://schemas.microsoft.com/office/powerpoint/2010/main" val="2316145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426720"/>
            <a:ext cx="10506456" cy="1919141"/>
          </a:xfrm>
        </p:spPr>
        <p:txBody>
          <a:bodyPr anchor="b">
            <a:normAutofit/>
          </a:bodyPr>
          <a:lstStyle/>
          <a:p>
            <a:r>
              <a:rPr lang="en-US" sz="6000"/>
              <a:t>Contents</a:t>
            </a:r>
          </a:p>
        </p:txBody>
      </p:sp>
      <p:sp>
        <p:nvSpPr>
          <p:cNvPr id="20" name="Rectangle 1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4" name="Content Placeholder 2">
            <a:extLst>
              <a:ext uri="{FF2B5EF4-FFF2-40B4-BE49-F238E27FC236}">
                <a16:creationId xmlns:a16="http://schemas.microsoft.com/office/drawing/2014/main" id="{CA0AA675-902E-7C38-A28A-8F8B820C9A79}"/>
              </a:ext>
            </a:extLst>
          </p:cNvPr>
          <p:cNvGraphicFramePr>
            <a:graphicFrameLocks noGrp="1"/>
          </p:cNvGraphicFramePr>
          <p:nvPr>
            <p:ph idx="1"/>
          </p:nvPr>
        </p:nvGraphicFramePr>
        <p:xfrm>
          <a:off x="841248" y="3337269"/>
          <a:ext cx="10509504" cy="2905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8B1F0C8-1117-A446-AFD8-0610DD5BB81C}"/>
              </a:ext>
            </a:extLst>
          </p:cNvPr>
          <p:cNvSpPr>
            <a:spLocks noGrp="1"/>
          </p:cNvSpPr>
          <p:nvPr>
            <p:ph type="sldNum" sz="quarter" idx="12"/>
          </p:nvPr>
        </p:nvSpPr>
        <p:spPr>
          <a:xfrm>
            <a:off x="8873254" y="6356350"/>
            <a:ext cx="2477498" cy="365125"/>
          </a:xfrm>
        </p:spPr>
        <p:txBody>
          <a:bodyPr>
            <a:normAutofit/>
          </a:bodyPr>
          <a:lstStyle/>
          <a:p>
            <a:pPr>
              <a:spcAft>
                <a:spcPts val="600"/>
              </a:spcAft>
            </a:pPr>
            <a:fld id="{A22E60DB-65C2-B944-9E5F-AD306FA3BE89}" type="slidenum">
              <a:rPr lang="en-US" smtClean="0">
                <a:solidFill>
                  <a:schemeClr val="tx1">
                    <a:lumMod val="50000"/>
                    <a:lumOff val="50000"/>
                  </a:schemeClr>
                </a:solidFill>
              </a:rPr>
              <a:pPr>
                <a:spcAft>
                  <a:spcPts val="600"/>
                </a:spcAft>
              </a:pPr>
              <a:t>2</a:t>
            </a:fld>
            <a:endParaRPr lang="en-US">
              <a:solidFill>
                <a:schemeClr val="tx1">
                  <a:lumMod val="50000"/>
                  <a:lumOff val="50000"/>
                </a:schemeClr>
              </a:solidFill>
            </a:endParaRPr>
          </a:p>
        </p:txBody>
      </p:sp>
    </p:spTree>
    <p:extLst>
      <p:ext uri="{BB962C8B-B14F-4D97-AF65-F5344CB8AC3E}">
        <p14:creationId xmlns:p14="http://schemas.microsoft.com/office/powerpoint/2010/main" val="1282829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Syllabus</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dirty="0"/>
              <a:t>I’m </a:t>
            </a:r>
            <a:r>
              <a:rPr lang="en-US" dirty="0" err="1"/>
              <a:t>gonna</a:t>
            </a:r>
            <a:r>
              <a:rPr lang="en-US" dirty="0"/>
              <a:t> assume you don’t know how to program at all (</a:t>
            </a:r>
            <a:r>
              <a:rPr lang="en-US" i="1" dirty="0"/>
              <a:t>yet</a:t>
            </a:r>
            <a:r>
              <a:rPr lang="en-US" dirty="0"/>
              <a:t>) </a:t>
            </a:r>
          </a:p>
          <a:p>
            <a:pPr lvl="1"/>
            <a:r>
              <a:rPr lang="en-US" sz="2800" dirty="0"/>
              <a:t>we’re going to use </a:t>
            </a:r>
            <a:r>
              <a:rPr lang="en-US" sz="2800" dirty="0">
                <a:solidFill>
                  <a:schemeClr val="accent1"/>
                </a:solidFill>
              </a:rPr>
              <a:t>Perl</a:t>
            </a:r>
            <a:r>
              <a:rPr lang="en-US" sz="2800" dirty="0"/>
              <a:t> and </a:t>
            </a:r>
            <a:r>
              <a:rPr lang="en-US" sz="2800" dirty="0">
                <a:solidFill>
                  <a:schemeClr val="accent1"/>
                </a:solidFill>
              </a:rPr>
              <a:t>Python</a:t>
            </a:r>
          </a:p>
          <a:p>
            <a:pPr lvl="1"/>
            <a:r>
              <a:rPr lang="en-US" sz="2800" dirty="0"/>
              <a:t>good to learn both </a:t>
            </a:r>
            <a:r>
              <a:rPr lang="mr-IN" sz="2800" dirty="0"/>
              <a:t>…</a:t>
            </a:r>
            <a:endParaRPr lang="en-US" sz="2800" dirty="0"/>
          </a:p>
          <a:p>
            <a:pPr lvl="1"/>
            <a:r>
              <a:rPr lang="en-US" sz="2800" dirty="0"/>
              <a:t>good to be </a:t>
            </a:r>
            <a:r>
              <a:rPr lang="en-US" sz="2800" i="1" dirty="0"/>
              <a:t>polyvalent</a:t>
            </a:r>
            <a:r>
              <a:rPr lang="en-US" sz="2800" dirty="0"/>
              <a:t>, you'll also get some </a:t>
            </a:r>
            <a:r>
              <a:rPr lang="en-US" sz="2800" dirty="0">
                <a:solidFill>
                  <a:schemeClr val="accent1"/>
                </a:solidFill>
              </a:rPr>
              <a:t>Prolog</a:t>
            </a:r>
          </a:p>
        </p:txBody>
      </p:sp>
      <p:sp>
        <p:nvSpPr>
          <p:cNvPr id="4" name="Slide Number Placeholder 3">
            <a:extLst>
              <a:ext uri="{FF2B5EF4-FFF2-40B4-BE49-F238E27FC236}">
                <a16:creationId xmlns:a16="http://schemas.microsoft.com/office/drawing/2014/main" id="{A0FB2D8D-0F53-C94D-8075-CB3F22BF2D02}"/>
              </a:ext>
            </a:extLst>
          </p:cNvPr>
          <p:cNvSpPr>
            <a:spLocks noGrp="1"/>
          </p:cNvSpPr>
          <p:nvPr>
            <p:ph type="sldNum" sz="quarter" idx="12"/>
          </p:nvPr>
        </p:nvSpPr>
        <p:spPr>
          <a:xfrm>
            <a:off x="8610600" y="6356350"/>
            <a:ext cx="2743200" cy="365125"/>
          </a:xfrm>
        </p:spPr>
        <p:txBody>
          <a:bodyPr>
            <a:normAutofit/>
          </a:bodyPr>
          <a:lstStyle/>
          <a:p>
            <a:pPr>
              <a:spcAft>
                <a:spcPts val="600"/>
              </a:spcAft>
            </a:pPr>
            <a:fld id="{A22E60DB-65C2-B944-9E5F-AD306FA3BE89}" type="slidenum">
              <a:rPr lang="en-US"/>
              <a:pPr>
                <a:spcAft>
                  <a:spcPts val="600"/>
                </a:spcAft>
              </a:pPr>
              <a:t>20</a:t>
            </a:fld>
            <a:endParaRPr lang="en-US"/>
          </a:p>
        </p:txBody>
      </p:sp>
    </p:spTree>
    <p:extLst>
      <p:ext uri="{BB962C8B-B14F-4D97-AF65-F5344CB8AC3E}">
        <p14:creationId xmlns:p14="http://schemas.microsoft.com/office/powerpoint/2010/main" val="3442083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8ED35-6128-846C-66E6-C25EF4B4F067}"/>
              </a:ext>
            </a:extLst>
          </p:cNvPr>
          <p:cNvSpPr>
            <a:spLocks noGrp="1"/>
          </p:cNvSpPr>
          <p:nvPr>
            <p:ph type="title"/>
          </p:nvPr>
        </p:nvSpPr>
        <p:spPr/>
        <p:txBody>
          <a:bodyPr/>
          <a:lstStyle/>
          <a:p>
            <a:r>
              <a:rPr lang="en-US" dirty="0"/>
              <a:t>Being Precise</a:t>
            </a:r>
          </a:p>
        </p:txBody>
      </p:sp>
      <p:pic>
        <p:nvPicPr>
          <p:cNvPr id="7" name="Content Placeholder 6" descr="Graphical user interface&#10;&#10;Description automatically generated with medium confidence">
            <a:extLst>
              <a:ext uri="{FF2B5EF4-FFF2-40B4-BE49-F238E27FC236}">
                <a16:creationId xmlns:a16="http://schemas.microsoft.com/office/drawing/2014/main" id="{26818DAE-B274-F18E-5455-42B42BDFA9C0}"/>
              </a:ext>
            </a:extLst>
          </p:cNvPr>
          <p:cNvPicPr>
            <a:picLocks noGrp="1" noChangeAspect="1"/>
          </p:cNvPicPr>
          <p:nvPr>
            <p:ph sz="half" idx="1"/>
          </p:nvPr>
        </p:nvPicPr>
        <p:blipFill>
          <a:blip r:embed="rId2"/>
          <a:stretch>
            <a:fillRect/>
          </a:stretch>
        </p:blipFill>
        <p:spPr>
          <a:xfrm>
            <a:off x="5222307" y="713788"/>
            <a:ext cx="4645506" cy="5825124"/>
          </a:xfrm>
        </p:spPr>
      </p:pic>
      <p:sp>
        <p:nvSpPr>
          <p:cNvPr id="4" name="Content Placeholder 3">
            <a:extLst>
              <a:ext uri="{FF2B5EF4-FFF2-40B4-BE49-F238E27FC236}">
                <a16:creationId xmlns:a16="http://schemas.microsoft.com/office/drawing/2014/main" id="{3B2BCFD4-3A39-1883-00DD-18DB29D89BA8}"/>
              </a:ext>
            </a:extLst>
          </p:cNvPr>
          <p:cNvSpPr>
            <a:spLocks noGrp="1"/>
          </p:cNvSpPr>
          <p:nvPr>
            <p:ph sz="half" idx="2"/>
          </p:nvPr>
        </p:nvSpPr>
        <p:spPr>
          <a:xfrm>
            <a:off x="1043608" y="1907519"/>
            <a:ext cx="3647661" cy="4631393"/>
          </a:xfrm>
        </p:spPr>
        <p:txBody>
          <a:bodyPr>
            <a:normAutofit/>
          </a:bodyPr>
          <a:lstStyle/>
          <a:p>
            <a:r>
              <a:rPr lang="en-US" sz="3500" dirty="0"/>
              <a:t>Always check to see if you typed something in exactly right.</a:t>
            </a:r>
          </a:p>
          <a:p>
            <a:r>
              <a:rPr lang="en-US" sz="3200" i="1" dirty="0"/>
              <a:t>saw this on my Facebook feed</a:t>
            </a:r>
          </a:p>
          <a:p>
            <a:r>
              <a:rPr lang="en-US" sz="3200" dirty="0">
                <a:solidFill>
                  <a:srgbClr val="C00000"/>
                </a:solidFill>
              </a:rPr>
              <a:t>Do you understand the joke?</a:t>
            </a:r>
          </a:p>
        </p:txBody>
      </p:sp>
      <p:sp>
        <p:nvSpPr>
          <p:cNvPr id="5" name="Slide Number Placeholder 4">
            <a:extLst>
              <a:ext uri="{FF2B5EF4-FFF2-40B4-BE49-F238E27FC236}">
                <a16:creationId xmlns:a16="http://schemas.microsoft.com/office/drawing/2014/main" id="{B3AA2A74-0771-C323-E089-8E2E051FDF45}"/>
              </a:ext>
            </a:extLst>
          </p:cNvPr>
          <p:cNvSpPr>
            <a:spLocks noGrp="1"/>
          </p:cNvSpPr>
          <p:nvPr>
            <p:ph type="sldNum" sz="quarter" idx="12"/>
          </p:nvPr>
        </p:nvSpPr>
        <p:spPr/>
        <p:txBody>
          <a:bodyPr/>
          <a:lstStyle/>
          <a:p>
            <a:fld id="{A22E60DB-65C2-B944-9E5F-AD306FA3BE89}" type="slidenum">
              <a:rPr lang="en-US" smtClean="0"/>
              <a:t>21</a:t>
            </a:fld>
            <a:endParaRPr lang="en-US"/>
          </a:p>
        </p:txBody>
      </p:sp>
      <p:sp>
        <p:nvSpPr>
          <p:cNvPr id="3" name="Rounded Rectangular Callout 2">
            <a:extLst>
              <a:ext uri="{FF2B5EF4-FFF2-40B4-BE49-F238E27FC236}">
                <a16:creationId xmlns:a16="http://schemas.microsoft.com/office/drawing/2014/main" id="{6B0EC38A-05B9-1C68-C1F7-75F3AA60A6F4}"/>
              </a:ext>
            </a:extLst>
          </p:cNvPr>
          <p:cNvSpPr/>
          <p:nvPr/>
        </p:nvSpPr>
        <p:spPr>
          <a:xfrm>
            <a:off x="9540532" y="4604440"/>
            <a:ext cx="2651468" cy="2117035"/>
          </a:xfrm>
          <a:prstGeom prst="wedgeRoundRectCallout">
            <a:avLst>
              <a:gd name="adj1" fmla="val -99288"/>
              <a:gd name="adj2" fmla="val -33275"/>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200" i="1" dirty="0"/>
              <a:t>if condition:</a:t>
            </a:r>
          </a:p>
          <a:p>
            <a:pPr algn="ctr"/>
            <a:r>
              <a:rPr lang="en-US" sz="3200" i="1" dirty="0"/>
              <a:t>  do command</a:t>
            </a:r>
            <a:endParaRPr lang="en-US" sz="3200" dirty="0"/>
          </a:p>
        </p:txBody>
      </p:sp>
    </p:spTree>
    <p:extLst>
      <p:ext uri="{BB962C8B-B14F-4D97-AF65-F5344CB8AC3E}">
        <p14:creationId xmlns:p14="http://schemas.microsoft.com/office/powerpoint/2010/main" val="399423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Homework: Reading</a:t>
            </a:r>
          </a:p>
        </p:txBody>
      </p:sp>
      <p:sp>
        <p:nvSpPr>
          <p:cNvPr id="6" name="Content Placeholder 5"/>
          <p:cNvSpPr>
            <a:spLocks noGrp="1"/>
          </p:cNvSpPr>
          <p:nvPr>
            <p:ph sz="half" idx="1"/>
          </p:nvPr>
        </p:nvSpPr>
        <p:spPr>
          <a:xfrm>
            <a:off x="838199" y="1825625"/>
            <a:ext cx="5691909" cy="4351338"/>
          </a:xfrm>
        </p:spPr>
        <p:txBody>
          <a:bodyPr>
            <a:normAutofit/>
          </a:bodyPr>
          <a:lstStyle/>
          <a:p>
            <a:pPr marL="0" indent="0">
              <a:buNone/>
            </a:pPr>
            <a:r>
              <a:rPr lang="en-US" sz="3200" b="1" dirty="0"/>
              <a:t>Homework 1: </a:t>
            </a:r>
          </a:p>
          <a:p>
            <a:r>
              <a:rPr lang="en-US" dirty="0"/>
              <a:t>Chapter 1 from JM (2</a:t>
            </a:r>
            <a:r>
              <a:rPr lang="en-US" baseline="30000" dirty="0"/>
              <a:t>nd</a:t>
            </a:r>
            <a:r>
              <a:rPr lang="en-US" dirty="0"/>
              <a:t> ed)</a:t>
            </a:r>
          </a:p>
          <a:p>
            <a:pPr lvl="1"/>
            <a:r>
              <a:rPr lang="en-US" b="1" dirty="0">
                <a:solidFill>
                  <a:srgbClr val="FF0000"/>
                </a:solidFill>
              </a:rPr>
              <a:t>READ IT before next time! </a:t>
            </a:r>
          </a:p>
          <a:p>
            <a:pPr lvl="1"/>
            <a:r>
              <a:rPr lang="en-US" b="1" dirty="0">
                <a:solidFill>
                  <a:srgbClr val="FF0000"/>
                </a:solidFill>
              </a:rPr>
              <a:t>in-class Quiz on Thursday</a:t>
            </a:r>
          </a:p>
          <a:p>
            <a:pPr lvl="1"/>
            <a:r>
              <a:rPr lang="en-US" dirty="0"/>
              <a:t>available on course webpage as: </a:t>
            </a:r>
          </a:p>
          <a:p>
            <a:pPr marL="0" indent="0">
              <a:buNone/>
            </a:pPr>
            <a:r>
              <a:rPr lang="en-US" sz="2400" dirty="0">
                <a:hlinkClick r:id="rId2"/>
              </a:rPr>
              <a:t>sandiway.arizona.edu/ling538-25/1.pdf</a:t>
            </a:r>
            <a:endParaRPr lang="en-US" sz="2400" dirty="0"/>
          </a:p>
          <a:p>
            <a:pPr marL="457200" lvl="1" indent="0">
              <a:buNone/>
            </a:pPr>
            <a:endParaRPr lang="en-US" dirty="0"/>
          </a:p>
          <a:p>
            <a:pPr marL="457200" lvl="1" indent="0">
              <a:buNone/>
            </a:pPr>
            <a:endParaRPr lang="en-US" dirty="0"/>
          </a:p>
        </p:txBody>
      </p:sp>
      <p:sp>
        <p:nvSpPr>
          <p:cNvPr id="2" name="Slide Number Placeholder 1">
            <a:extLst>
              <a:ext uri="{FF2B5EF4-FFF2-40B4-BE49-F238E27FC236}">
                <a16:creationId xmlns:a16="http://schemas.microsoft.com/office/drawing/2014/main" id="{995914D3-52E1-A043-A6B7-152483AE788A}"/>
              </a:ext>
            </a:extLst>
          </p:cNvPr>
          <p:cNvSpPr>
            <a:spLocks noGrp="1"/>
          </p:cNvSpPr>
          <p:nvPr>
            <p:ph type="sldNum" sz="quarter" idx="12"/>
          </p:nvPr>
        </p:nvSpPr>
        <p:spPr/>
        <p:txBody>
          <a:bodyPr/>
          <a:lstStyle/>
          <a:p>
            <a:fld id="{A22E60DB-65C2-B944-9E5F-AD306FA3BE89}" type="slidenum">
              <a:rPr lang="en-US" smtClean="0"/>
              <a:t>22</a:t>
            </a:fld>
            <a:endParaRPr lang="en-US"/>
          </a:p>
        </p:txBody>
      </p:sp>
      <p:pic>
        <p:nvPicPr>
          <p:cNvPr id="21506" name="Picture 2"/>
          <p:cNvPicPr>
            <a:picLocks noChangeAspect="1" noChangeArrowheads="1"/>
          </p:cNvPicPr>
          <p:nvPr/>
        </p:nvPicPr>
        <p:blipFill>
          <a:blip r:embed="rId3"/>
          <a:srcRect/>
          <a:stretch>
            <a:fillRect/>
          </a:stretch>
        </p:blipFill>
        <p:spPr bwMode="auto">
          <a:xfrm>
            <a:off x="6324935" y="280909"/>
            <a:ext cx="4919714" cy="6366688"/>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313872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Homework 2</a:t>
            </a:r>
            <a:endParaRPr lang="en-US" dirty="0"/>
          </a:p>
        </p:txBody>
      </p:sp>
      <p:sp>
        <p:nvSpPr>
          <p:cNvPr id="3" name="Content Placeholder 2"/>
          <p:cNvSpPr>
            <a:spLocks noGrp="1"/>
          </p:cNvSpPr>
          <p:nvPr>
            <p:ph idx="1"/>
          </p:nvPr>
        </p:nvSpPr>
        <p:spPr/>
        <p:txBody>
          <a:bodyPr/>
          <a:lstStyle/>
          <a:p>
            <a:pPr marL="0" indent="0">
              <a:buNone/>
            </a:pPr>
            <a:r>
              <a:rPr lang="en-US" sz="3200" dirty="0"/>
              <a:t>Could be the </a:t>
            </a:r>
            <a:r>
              <a:rPr lang="en-US" sz="3200" i="1" dirty="0"/>
              <a:t>null</a:t>
            </a:r>
            <a:r>
              <a:rPr lang="en-US" sz="3200" dirty="0"/>
              <a:t> homework for many of you:</a:t>
            </a:r>
          </a:p>
          <a:p>
            <a:r>
              <a:rPr lang="en-US" dirty="0"/>
              <a:t>Install Perl, and </a:t>
            </a:r>
          </a:p>
          <a:p>
            <a:r>
              <a:rPr lang="en-US" dirty="0"/>
              <a:t>Install Python (version 3.X, </a:t>
            </a:r>
            <a:r>
              <a:rPr lang="en-US" b="1" dirty="0"/>
              <a:t>not obsolete</a:t>
            </a:r>
            <a:r>
              <a:rPr lang="en-US" dirty="0"/>
              <a:t> 2.7)</a:t>
            </a:r>
          </a:p>
        </p:txBody>
      </p:sp>
      <p:sp>
        <p:nvSpPr>
          <p:cNvPr id="4" name="Slide Number Placeholder 3">
            <a:extLst>
              <a:ext uri="{FF2B5EF4-FFF2-40B4-BE49-F238E27FC236}">
                <a16:creationId xmlns:a16="http://schemas.microsoft.com/office/drawing/2014/main" id="{8042B784-3711-9F49-82F3-66886D519101}"/>
              </a:ext>
            </a:extLst>
          </p:cNvPr>
          <p:cNvSpPr>
            <a:spLocks noGrp="1"/>
          </p:cNvSpPr>
          <p:nvPr>
            <p:ph type="sldNum" sz="quarter" idx="12"/>
          </p:nvPr>
        </p:nvSpPr>
        <p:spPr/>
        <p:txBody>
          <a:bodyPr/>
          <a:lstStyle/>
          <a:p>
            <a:fld id="{A22E60DB-65C2-B944-9E5F-AD306FA3BE89}" type="slidenum">
              <a:rPr lang="en-US" smtClean="0"/>
              <a:t>23</a:t>
            </a:fld>
            <a:endParaRPr lang="en-US" dirty="0"/>
          </a:p>
        </p:txBody>
      </p:sp>
    </p:spTree>
    <p:extLst>
      <p:ext uri="{BB962C8B-B14F-4D97-AF65-F5344CB8AC3E}">
        <p14:creationId xmlns:p14="http://schemas.microsoft.com/office/powerpoint/2010/main" val="4112933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2: Install Perl</a:t>
            </a:r>
          </a:p>
        </p:txBody>
      </p:sp>
      <p:sp>
        <p:nvSpPr>
          <p:cNvPr id="3" name="Content Placeholder 2"/>
          <p:cNvSpPr>
            <a:spLocks noGrp="1"/>
          </p:cNvSpPr>
          <p:nvPr>
            <p:ph idx="1"/>
          </p:nvPr>
        </p:nvSpPr>
        <p:spPr>
          <a:xfrm>
            <a:off x="838200" y="1825625"/>
            <a:ext cx="10515600" cy="2040697"/>
          </a:xfrm>
        </p:spPr>
        <p:txBody>
          <a:bodyPr>
            <a:normAutofit/>
          </a:bodyPr>
          <a:lstStyle/>
          <a:p>
            <a:r>
              <a:rPr lang="en-US" dirty="0"/>
              <a:t>Install Perl on your computer</a:t>
            </a:r>
          </a:p>
          <a:p>
            <a:pPr lvl="1"/>
            <a:r>
              <a:rPr lang="en-US" dirty="0"/>
              <a:t>pre-installed on macOS and Linux, check your machine from the Terminal/command line</a:t>
            </a:r>
          </a:p>
          <a:p>
            <a:pPr lvl="1"/>
            <a:r>
              <a:rPr lang="en-US" dirty="0"/>
              <a:t>on Windows PCs, if you don’t already have it, it’s freely available here</a:t>
            </a:r>
          </a:p>
          <a:p>
            <a:pPr lvl="1"/>
            <a:r>
              <a:rPr lang="en-US" dirty="0">
                <a:hlinkClick r:id="rId2"/>
              </a:rPr>
              <a:t>https://www.perl.org/get.html</a:t>
            </a:r>
            <a:endParaRPr lang="en-US" dirty="0"/>
          </a:p>
        </p:txBody>
      </p:sp>
      <p:sp>
        <p:nvSpPr>
          <p:cNvPr id="4" name="Slide Number Placeholder 3">
            <a:extLst>
              <a:ext uri="{FF2B5EF4-FFF2-40B4-BE49-F238E27FC236}">
                <a16:creationId xmlns:a16="http://schemas.microsoft.com/office/drawing/2014/main" id="{70DDE5FD-040C-9745-9A47-0D8F4163CB35}"/>
              </a:ext>
            </a:extLst>
          </p:cNvPr>
          <p:cNvSpPr>
            <a:spLocks noGrp="1"/>
          </p:cNvSpPr>
          <p:nvPr>
            <p:ph type="sldNum" sz="quarter" idx="12"/>
          </p:nvPr>
        </p:nvSpPr>
        <p:spPr/>
        <p:txBody>
          <a:bodyPr/>
          <a:lstStyle/>
          <a:p>
            <a:fld id="{A22E60DB-65C2-B944-9E5F-AD306FA3BE89}" type="slidenum">
              <a:rPr lang="en-US" smtClean="0"/>
              <a:t>24</a:t>
            </a:fld>
            <a:endParaRPr lang="en-US"/>
          </a:p>
        </p:txBody>
      </p:sp>
      <p:pic>
        <p:nvPicPr>
          <p:cNvPr id="7" name="Picture 6" descr="A screenshot of a computer&#10;&#10;Description automatically generated">
            <a:extLst>
              <a:ext uri="{FF2B5EF4-FFF2-40B4-BE49-F238E27FC236}">
                <a16:creationId xmlns:a16="http://schemas.microsoft.com/office/drawing/2014/main" id="{99680F5F-16B8-33A4-B1E2-2ADC93BD7BD3}"/>
              </a:ext>
            </a:extLst>
          </p:cNvPr>
          <p:cNvPicPr>
            <a:picLocks noChangeAspect="1"/>
          </p:cNvPicPr>
          <p:nvPr/>
        </p:nvPicPr>
        <p:blipFill>
          <a:blip r:embed="rId3"/>
          <a:stretch>
            <a:fillRect/>
          </a:stretch>
        </p:blipFill>
        <p:spPr>
          <a:xfrm>
            <a:off x="2474492" y="3858543"/>
            <a:ext cx="7243016" cy="2497807"/>
          </a:xfrm>
          <a:prstGeom prst="rect">
            <a:avLst/>
          </a:prstGeom>
          <a:ln>
            <a:solidFill>
              <a:schemeClr val="tx1"/>
            </a:solidFill>
          </a:ln>
        </p:spPr>
      </p:pic>
    </p:spTree>
    <p:extLst>
      <p:ext uri="{BB962C8B-B14F-4D97-AF65-F5344CB8AC3E}">
        <p14:creationId xmlns:p14="http://schemas.microsoft.com/office/powerpoint/2010/main" val="615373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Homework 2: Install Perl</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a:t>How to check?</a:t>
            </a:r>
          </a:p>
          <a:p>
            <a:pPr lvl="1"/>
            <a:r>
              <a:rPr lang="en-US" dirty="0">
                <a:latin typeface="Menlo" panose="020B0609030804020204" pitchFamily="49" charset="0"/>
                <a:ea typeface="Menlo" panose="020B0609030804020204" pitchFamily="49" charset="0"/>
                <a:cs typeface="Menlo" panose="020B0609030804020204" pitchFamily="49" charset="0"/>
              </a:rPr>
              <a:t>which </a:t>
            </a:r>
            <a:r>
              <a:rPr lang="en-US" dirty="0" err="1">
                <a:latin typeface="Menlo" panose="020B0609030804020204" pitchFamily="49" charset="0"/>
                <a:ea typeface="Menlo" panose="020B0609030804020204" pitchFamily="49" charset="0"/>
                <a:cs typeface="Menlo" panose="020B0609030804020204" pitchFamily="49" charset="0"/>
              </a:rPr>
              <a:t>perl</a:t>
            </a:r>
            <a:endParaRPr lang="en-US" dirty="0">
              <a:latin typeface="Menlo" panose="020B0609030804020204" pitchFamily="49" charset="0"/>
              <a:ea typeface="Menlo" panose="020B0609030804020204" pitchFamily="49" charset="0"/>
              <a:cs typeface="Menlo" panose="020B0609030804020204" pitchFamily="49" charset="0"/>
            </a:endParaRPr>
          </a:p>
          <a:p>
            <a:pPr lvl="1"/>
            <a:r>
              <a:rPr lang="en-US" dirty="0" err="1">
                <a:latin typeface="Menlo" panose="020B0609030804020204" pitchFamily="49" charset="0"/>
                <a:ea typeface="Menlo" panose="020B0609030804020204" pitchFamily="49" charset="0"/>
                <a:cs typeface="Menlo" panose="020B0609030804020204" pitchFamily="49" charset="0"/>
              </a:rPr>
              <a:t>perl</a:t>
            </a:r>
            <a:r>
              <a:rPr lang="en-US" dirty="0">
                <a:latin typeface="Menlo" panose="020B0609030804020204" pitchFamily="49" charset="0"/>
                <a:ea typeface="Menlo" panose="020B0609030804020204" pitchFamily="49" charset="0"/>
                <a:cs typeface="Menlo" panose="020B0609030804020204" pitchFamily="49" charset="0"/>
              </a:rPr>
              <a:t> -v</a:t>
            </a:r>
          </a:p>
          <a:p>
            <a:r>
              <a:rPr lang="en-US" dirty="0"/>
              <a:t>Ubuntu (Terminal):</a:t>
            </a:r>
          </a:p>
        </p:txBody>
      </p:sp>
      <p:sp>
        <p:nvSpPr>
          <p:cNvPr id="4" name="Slide Number Placeholder 3">
            <a:extLst>
              <a:ext uri="{FF2B5EF4-FFF2-40B4-BE49-F238E27FC236}">
                <a16:creationId xmlns:a16="http://schemas.microsoft.com/office/drawing/2014/main" id="{F6440631-06AC-C54C-8053-EF78737E5A6F}"/>
              </a:ext>
            </a:extLst>
          </p:cNvPr>
          <p:cNvSpPr>
            <a:spLocks noGrp="1"/>
          </p:cNvSpPr>
          <p:nvPr>
            <p:ph type="sldNum" sz="quarter" idx="12"/>
          </p:nvPr>
        </p:nvSpPr>
        <p:spPr/>
        <p:txBody>
          <a:bodyPr/>
          <a:lstStyle/>
          <a:p>
            <a:fld id="{A22E60DB-65C2-B944-9E5F-AD306FA3BE89}" type="slidenum">
              <a:rPr lang="en-US" smtClean="0"/>
              <a:t>25</a:t>
            </a:fld>
            <a:endParaRPr lang="en-US"/>
          </a:p>
        </p:txBody>
      </p:sp>
      <p:pic>
        <p:nvPicPr>
          <p:cNvPr id="7" name="Picture 6" descr="A screenshot of a computer&#10;&#10;Description automatically generated">
            <a:extLst>
              <a:ext uri="{FF2B5EF4-FFF2-40B4-BE49-F238E27FC236}">
                <a16:creationId xmlns:a16="http://schemas.microsoft.com/office/drawing/2014/main" id="{1E3CD39D-89A0-73F9-E284-C19CFCCE2319}"/>
              </a:ext>
            </a:extLst>
          </p:cNvPr>
          <p:cNvPicPr>
            <a:picLocks noChangeAspect="1"/>
          </p:cNvPicPr>
          <p:nvPr/>
        </p:nvPicPr>
        <p:blipFill rotWithShape="1">
          <a:blip r:embed="rId2"/>
          <a:srcRect t="1" r="2673" b="36503"/>
          <a:stretch/>
        </p:blipFill>
        <p:spPr>
          <a:xfrm>
            <a:off x="4107147" y="2800681"/>
            <a:ext cx="6856416" cy="3465976"/>
          </a:xfrm>
          <a:prstGeom prst="rect">
            <a:avLst/>
          </a:prstGeom>
        </p:spPr>
      </p:pic>
    </p:spTree>
    <p:extLst>
      <p:ext uri="{BB962C8B-B14F-4D97-AF65-F5344CB8AC3E}">
        <p14:creationId xmlns:p14="http://schemas.microsoft.com/office/powerpoint/2010/main" val="1203704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2: Install Perl</a:t>
            </a:r>
          </a:p>
        </p:txBody>
      </p:sp>
      <p:sp>
        <p:nvSpPr>
          <p:cNvPr id="3" name="Content Placeholder 2"/>
          <p:cNvSpPr>
            <a:spLocks noGrp="1"/>
          </p:cNvSpPr>
          <p:nvPr>
            <p:ph idx="1"/>
          </p:nvPr>
        </p:nvSpPr>
        <p:spPr/>
        <p:txBody>
          <a:bodyPr/>
          <a:lstStyle/>
          <a:p>
            <a:r>
              <a:rPr lang="en-US" dirty="0"/>
              <a:t>macOS (Terminal): (</a:t>
            </a:r>
            <a:r>
              <a:rPr lang="en-US" i="1" dirty="0"/>
              <a:t>complete path specified here</a:t>
            </a:r>
            <a:r>
              <a:rPr lang="en-US" dirty="0"/>
              <a:t>) </a:t>
            </a:r>
          </a:p>
          <a:p>
            <a:pPr lvl="1"/>
            <a:r>
              <a:rPr lang="en-US" dirty="0">
                <a:latin typeface="Monaco" charset="0"/>
                <a:ea typeface="Monaco" charset="0"/>
                <a:cs typeface="Monaco" charset="0"/>
              </a:rPr>
              <a:t>/</a:t>
            </a:r>
            <a:r>
              <a:rPr lang="en-US" dirty="0" err="1">
                <a:latin typeface="Monaco" charset="0"/>
                <a:ea typeface="Monaco" charset="0"/>
                <a:cs typeface="Monaco" charset="0"/>
              </a:rPr>
              <a:t>usr</a:t>
            </a:r>
            <a:r>
              <a:rPr lang="en-US" dirty="0">
                <a:latin typeface="Monaco" charset="0"/>
                <a:ea typeface="Monaco" charset="0"/>
                <a:cs typeface="Monaco" charset="0"/>
              </a:rPr>
              <a:t>/bin/</a:t>
            </a:r>
            <a:r>
              <a:rPr lang="en-US" dirty="0" err="1">
                <a:latin typeface="Monaco" charset="0"/>
                <a:ea typeface="Monaco" charset="0"/>
                <a:cs typeface="Monaco" charset="0"/>
              </a:rPr>
              <a:t>perl</a:t>
            </a:r>
            <a:endParaRPr lang="en-US" dirty="0">
              <a:latin typeface="Monaco" charset="0"/>
              <a:ea typeface="Monaco" charset="0"/>
              <a:cs typeface="Monaco" charset="0"/>
            </a:endParaRPr>
          </a:p>
          <a:p>
            <a:pPr lvl="1"/>
            <a:r>
              <a:rPr lang="en-US" dirty="0">
                <a:latin typeface="Monaco" charset="0"/>
                <a:ea typeface="Monaco" charset="0"/>
                <a:cs typeface="Monaco" charset="0"/>
              </a:rPr>
              <a:t>/opt/homebrew/bin/</a:t>
            </a:r>
            <a:r>
              <a:rPr lang="en-US" dirty="0" err="1">
                <a:latin typeface="Monaco" charset="0"/>
                <a:ea typeface="Monaco" charset="0"/>
                <a:cs typeface="Monaco" charset="0"/>
              </a:rPr>
              <a:t>perl</a:t>
            </a:r>
            <a:r>
              <a:rPr lang="en-US" dirty="0">
                <a:latin typeface="Monaco" charset="0"/>
                <a:ea typeface="Monaco" charset="0"/>
                <a:cs typeface="Monaco" charset="0"/>
              </a:rPr>
              <a:t> </a:t>
            </a:r>
            <a:r>
              <a:rPr lang="en-US" dirty="0">
                <a:ea typeface="Monaco" charset="0"/>
                <a:cs typeface="Monaco" charset="0"/>
              </a:rPr>
              <a:t>(Homebrew package manager</a:t>
            </a:r>
            <a:r>
              <a:rPr lang="en-US" i="1" dirty="0">
                <a:ea typeface="Monaco" charset="0"/>
                <a:cs typeface="Monaco" charset="0"/>
              </a:rPr>
              <a:t> </a:t>
            </a:r>
            <a:r>
              <a:rPr lang="en-US" i="1" dirty="0" err="1">
                <a:ea typeface="Monaco" charset="0"/>
                <a:cs typeface="Monaco" charset="0"/>
              </a:rPr>
              <a:t>brew.sh</a:t>
            </a:r>
            <a:r>
              <a:rPr lang="en-US" dirty="0">
                <a:ea typeface="Monaco" charset="0"/>
                <a:cs typeface="Monaco" charset="0"/>
              </a:rPr>
              <a:t>)</a:t>
            </a:r>
          </a:p>
          <a:p>
            <a:pPr lvl="1"/>
            <a:r>
              <a:rPr lang="en-US" dirty="0">
                <a:latin typeface="Monaco" pitchFamily="2" charset="77"/>
                <a:ea typeface="Monaco" charset="0"/>
                <a:cs typeface="Monaco" charset="0"/>
              </a:rPr>
              <a:t>/opt/local/bin/</a:t>
            </a:r>
            <a:r>
              <a:rPr lang="en-US" dirty="0" err="1">
                <a:latin typeface="Monaco" pitchFamily="2" charset="77"/>
                <a:ea typeface="Monaco" charset="0"/>
                <a:cs typeface="Monaco" charset="0"/>
              </a:rPr>
              <a:t>perl</a:t>
            </a:r>
            <a:r>
              <a:rPr lang="en-US" dirty="0">
                <a:latin typeface="Monaco" pitchFamily="2" charset="77"/>
                <a:ea typeface="Monaco" charset="0"/>
                <a:cs typeface="Monaco" charset="0"/>
              </a:rPr>
              <a:t> 	  </a:t>
            </a:r>
            <a:r>
              <a:rPr lang="en-US" dirty="0">
                <a:latin typeface="Calibri" panose="020F0502020204030204" pitchFamily="34" charset="0"/>
                <a:ea typeface="Monaco" charset="0"/>
                <a:cs typeface="Calibri" panose="020F0502020204030204" pitchFamily="34" charset="0"/>
              </a:rPr>
              <a:t>(</a:t>
            </a:r>
            <a:r>
              <a:rPr lang="en-US" dirty="0" err="1">
                <a:latin typeface="Calibri" panose="020F0502020204030204" pitchFamily="34" charset="0"/>
                <a:ea typeface="Monaco" charset="0"/>
                <a:cs typeface="Calibri" panose="020F0502020204030204" pitchFamily="34" charset="0"/>
              </a:rPr>
              <a:t>MacPorts</a:t>
            </a:r>
            <a:r>
              <a:rPr lang="en-US" dirty="0">
                <a:latin typeface="Calibri" panose="020F0502020204030204" pitchFamily="34" charset="0"/>
                <a:ea typeface="Monaco" charset="0"/>
                <a:cs typeface="Calibri" panose="020F0502020204030204" pitchFamily="34" charset="0"/>
              </a:rPr>
              <a:t> package manager)</a:t>
            </a:r>
          </a:p>
          <a:p>
            <a:pPr lvl="1"/>
            <a:endParaRPr lang="en-US" dirty="0">
              <a:latin typeface="Monaco" charset="0"/>
              <a:ea typeface="Monaco" charset="0"/>
              <a:cs typeface="Monaco" charset="0"/>
            </a:endParaRPr>
          </a:p>
        </p:txBody>
      </p:sp>
      <p:sp>
        <p:nvSpPr>
          <p:cNvPr id="4" name="Slide Number Placeholder 3">
            <a:extLst>
              <a:ext uri="{FF2B5EF4-FFF2-40B4-BE49-F238E27FC236}">
                <a16:creationId xmlns:a16="http://schemas.microsoft.com/office/drawing/2014/main" id="{2C2680CE-A4AC-5243-BE4A-C31FA6A59E72}"/>
              </a:ext>
            </a:extLst>
          </p:cNvPr>
          <p:cNvSpPr>
            <a:spLocks noGrp="1"/>
          </p:cNvSpPr>
          <p:nvPr>
            <p:ph type="sldNum" sz="quarter" idx="12"/>
          </p:nvPr>
        </p:nvSpPr>
        <p:spPr/>
        <p:txBody>
          <a:bodyPr/>
          <a:lstStyle/>
          <a:p>
            <a:fld id="{A22E60DB-65C2-B944-9E5F-AD306FA3BE89}" type="slidenum">
              <a:rPr lang="en-US" smtClean="0"/>
              <a:t>26</a:t>
            </a:fld>
            <a:endParaRPr lang="en-US" dirty="0"/>
          </a:p>
        </p:txBody>
      </p:sp>
      <p:pic>
        <p:nvPicPr>
          <p:cNvPr id="8" name="Picture 7">
            <a:extLst>
              <a:ext uri="{FF2B5EF4-FFF2-40B4-BE49-F238E27FC236}">
                <a16:creationId xmlns:a16="http://schemas.microsoft.com/office/drawing/2014/main" id="{233E2875-A7A7-B740-809C-F44D89CD3286}"/>
              </a:ext>
            </a:extLst>
          </p:cNvPr>
          <p:cNvPicPr>
            <a:picLocks noChangeAspect="1"/>
          </p:cNvPicPr>
          <p:nvPr/>
        </p:nvPicPr>
        <p:blipFill>
          <a:blip r:embed="rId2"/>
          <a:stretch>
            <a:fillRect/>
          </a:stretch>
        </p:blipFill>
        <p:spPr>
          <a:xfrm>
            <a:off x="1477108" y="3694007"/>
            <a:ext cx="5861844" cy="2572650"/>
          </a:xfrm>
          <a:prstGeom prst="rect">
            <a:avLst/>
          </a:prstGeom>
        </p:spPr>
      </p:pic>
      <p:sp>
        <p:nvSpPr>
          <p:cNvPr id="5" name="TextBox 4"/>
          <p:cNvSpPr txBox="1"/>
          <p:nvPr/>
        </p:nvSpPr>
        <p:spPr>
          <a:xfrm>
            <a:off x="6852064" y="4244647"/>
            <a:ext cx="4507068" cy="138499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400" b="1" dirty="0"/>
              <a:t>commands:</a:t>
            </a:r>
          </a:p>
          <a:p>
            <a:r>
              <a:rPr lang="en-US" sz="2000" dirty="0" err="1">
                <a:latin typeface="Menlo" panose="020B0609030804020204" pitchFamily="49" charset="0"/>
                <a:ea typeface="Menlo" panose="020B0609030804020204" pitchFamily="49" charset="0"/>
                <a:cs typeface="Menlo" panose="020B0609030804020204" pitchFamily="49" charset="0"/>
              </a:rPr>
              <a:t>perl</a:t>
            </a:r>
            <a:r>
              <a:rPr lang="en-US" sz="2000" dirty="0">
                <a:latin typeface="Menlo" panose="020B0609030804020204" pitchFamily="49" charset="0"/>
                <a:ea typeface="Menlo" panose="020B0609030804020204" pitchFamily="49" charset="0"/>
                <a:cs typeface="Menlo" panose="020B0609030804020204" pitchFamily="49" charset="0"/>
              </a:rPr>
              <a:t>		</a:t>
            </a:r>
            <a:r>
              <a:rPr lang="en-US" sz="2000" dirty="0">
                <a:ea typeface="Monaco" charset="0"/>
                <a:cs typeface="Monaco" charset="0"/>
              </a:rPr>
              <a:t> (</a:t>
            </a:r>
            <a:r>
              <a:rPr lang="en-US" sz="2000" i="1" dirty="0">
                <a:ea typeface="Monaco" charset="0"/>
                <a:cs typeface="Monaco" charset="0"/>
              </a:rPr>
              <a:t>hangs; type Control-D</a:t>
            </a:r>
            <a:r>
              <a:rPr lang="en-US" sz="2000" dirty="0">
                <a:ea typeface="Monaco" charset="0"/>
                <a:cs typeface="Monaco" charset="0"/>
              </a:rPr>
              <a:t>)</a:t>
            </a:r>
            <a:endParaRPr lang="en-US" sz="2000" dirty="0">
              <a:latin typeface="Menlo" panose="020B0609030804020204" pitchFamily="49" charset="0"/>
              <a:ea typeface="Menlo" panose="020B0609030804020204" pitchFamily="49" charset="0"/>
              <a:cs typeface="Menlo" panose="020B0609030804020204" pitchFamily="49" charset="0"/>
            </a:endParaRPr>
          </a:p>
          <a:p>
            <a:r>
              <a:rPr lang="en-US" sz="2000" dirty="0" err="1">
                <a:latin typeface="Monaco" charset="0"/>
                <a:ea typeface="Monaco" charset="0"/>
                <a:cs typeface="Monaco" charset="0"/>
              </a:rPr>
              <a:t>perl</a:t>
            </a:r>
            <a:r>
              <a:rPr lang="en-US" sz="2000" dirty="0">
                <a:latin typeface="Monaco" charset="0"/>
                <a:ea typeface="Monaco" charset="0"/>
                <a:cs typeface="Monaco" charset="0"/>
              </a:rPr>
              <a:t> –v</a:t>
            </a:r>
          </a:p>
          <a:p>
            <a:r>
              <a:rPr lang="en-US" sz="2000" dirty="0" err="1">
                <a:latin typeface="Monaco" charset="0"/>
                <a:ea typeface="Monaco" charset="0"/>
                <a:cs typeface="Monaco" charset="0"/>
              </a:rPr>
              <a:t>perl</a:t>
            </a:r>
            <a:r>
              <a:rPr lang="en-US" sz="2000" dirty="0">
                <a:latin typeface="Monaco" charset="0"/>
                <a:ea typeface="Monaco" charset="0"/>
                <a:cs typeface="Monaco" charset="0"/>
              </a:rPr>
              <a:t> –V 	</a:t>
            </a:r>
            <a:r>
              <a:rPr lang="en-US" sz="2000" dirty="0">
                <a:ea typeface="Monaco" charset="0"/>
                <a:cs typeface="Monaco" charset="0"/>
              </a:rPr>
              <a:t>(</a:t>
            </a:r>
            <a:r>
              <a:rPr lang="en-US" sz="2000" i="1" dirty="0">
                <a:ea typeface="Monaco" charset="0"/>
                <a:cs typeface="Monaco" charset="0"/>
              </a:rPr>
              <a:t>much more verbose</a:t>
            </a:r>
            <a:r>
              <a:rPr lang="en-US" sz="2000" dirty="0">
                <a:ea typeface="Monaco" charset="0"/>
                <a:cs typeface="Monaco" charset="0"/>
              </a:rPr>
              <a:t>)</a:t>
            </a:r>
          </a:p>
        </p:txBody>
      </p:sp>
      <p:sp>
        <p:nvSpPr>
          <p:cNvPr id="6" name="Rounded Rectangle 5">
            <a:extLst>
              <a:ext uri="{FF2B5EF4-FFF2-40B4-BE49-F238E27FC236}">
                <a16:creationId xmlns:a16="http://schemas.microsoft.com/office/drawing/2014/main" id="{6370652A-0CC3-CE55-9A5B-0A820031F228}"/>
              </a:ext>
            </a:extLst>
          </p:cNvPr>
          <p:cNvSpPr/>
          <p:nvPr/>
        </p:nvSpPr>
        <p:spPr>
          <a:xfrm>
            <a:off x="1579418" y="2235200"/>
            <a:ext cx="1680818" cy="492384"/>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2C95047-F930-D085-75C5-7C84A0BB4242}"/>
              </a:ext>
            </a:extLst>
          </p:cNvPr>
          <p:cNvSpPr txBox="1"/>
          <p:nvPr/>
        </p:nvSpPr>
        <p:spPr>
          <a:xfrm>
            <a:off x="811900" y="2142010"/>
            <a:ext cx="924536" cy="400110"/>
          </a:xfrm>
          <a:prstGeom prst="rect">
            <a:avLst/>
          </a:prstGeom>
          <a:noFill/>
        </p:spPr>
        <p:txBody>
          <a:bodyPr wrap="square" rtlCol="0">
            <a:spAutoFit/>
          </a:bodyPr>
          <a:lstStyle/>
          <a:p>
            <a:r>
              <a:rPr lang="en-US" sz="2000" dirty="0">
                <a:solidFill>
                  <a:schemeClr val="accent1"/>
                </a:solidFill>
              </a:rPr>
              <a:t>PATH</a:t>
            </a:r>
          </a:p>
        </p:txBody>
      </p:sp>
    </p:spTree>
    <p:extLst>
      <p:ext uri="{BB962C8B-B14F-4D97-AF65-F5344CB8AC3E}">
        <p14:creationId xmlns:p14="http://schemas.microsoft.com/office/powerpoint/2010/main" val="402113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630EC7D-8D53-8A4A-9845-721CFC00B454}"/>
              </a:ext>
            </a:extLst>
          </p:cNvPr>
          <p:cNvPicPr>
            <a:picLocks noChangeAspect="1"/>
          </p:cNvPicPr>
          <p:nvPr/>
        </p:nvPicPr>
        <p:blipFill>
          <a:blip r:embed="rId2"/>
          <a:stretch>
            <a:fillRect/>
          </a:stretch>
        </p:blipFill>
        <p:spPr>
          <a:xfrm>
            <a:off x="1386407" y="3019871"/>
            <a:ext cx="3251200" cy="2514600"/>
          </a:xfrm>
          <a:prstGeom prst="rect">
            <a:avLst/>
          </a:prstGeom>
        </p:spPr>
      </p:pic>
      <p:sp>
        <p:nvSpPr>
          <p:cNvPr id="2" name="Title 1"/>
          <p:cNvSpPr>
            <a:spLocks noGrp="1"/>
          </p:cNvSpPr>
          <p:nvPr>
            <p:ph type="title"/>
          </p:nvPr>
        </p:nvSpPr>
        <p:spPr/>
        <p:txBody>
          <a:bodyPr/>
          <a:lstStyle/>
          <a:p>
            <a:r>
              <a:rPr lang="en-US" dirty="0"/>
              <a:t>Homework 2: Install Perl</a:t>
            </a:r>
          </a:p>
        </p:txBody>
      </p:sp>
      <p:sp>
        <p:nvSpPr>
          <p:cNvPr id="3" name="Slide Number Placeholder 2">
            <a:extLst>
              <a:ext uri="{FF2B5EF4-FFF2-40B4-BE49-F238E27FC236}">
                <a16:creationId xmlns:a16="http://schemas.microsoft.com/office/drawing/2014/main" id="{9C042D2C-AF8F-A04E-88AB-2AFE728BE166}"/>
              </a:ext>
            </a:extLst>
          </p:cNvPr>
          <p:cNvSpPr>
            <a:spLocks noGrp="1"/>
          </p:cNvSpPr>
          <p:nvPr>
            <p:ph type="sldNum" sz="quarter" idx="12"/>
          </p:nvPr>
        </p:nvSpPr>
        <p:spPr/>
        <p:txBody>
          <a:bodyPr/>
          <a:lstStyle/>
          <a:p>
            <a:fld id="{A22E60DB-65C2-B944-9E5F-AD306FA3BE89}" type="slidenum">
              <a:rPr lang="en-US" smtClean="0"/>
              <a:t>27</a:t>
            </a:fld>
            <a:endParaRPr lang="en-US"/>
          </a:p>
        </p:txBody>
      </p:sp>
      <p:sp>
        <p:nvSpPr>
          <p:cNvPr id="8" name="TextBox 7"/>
          <p:cNvSpPr txBox="1"/>
          <p:nvPr/>
        </p:nvSpPr>
        <p:spPr>
          <a:xfrm>
            <a:off x="838200" y="1595716"/>
            <a:ext cx="3253904" cy="369332"/>
          </a:xfrm>
          <a:prstGeom prst="rect">
            <a:avLst/>
          </a:prstGeom>
          <a:noFill/>
        </p:spPr>
        <p:txBody>
          <a:bodyPr wrap="none" rtlCol="0">
            <a:spAutoFit/>
          </a:bodyPr>
          <a:lstStyle/>
          <a:p>
            <a:r>
              <a:rPr lang="en-US" dirty="0">
                <a:hlinkClick r:id="rId3"/>
              </a:rPr>
              <a:t>https://www.perl.org/learn.html</a:t>
            </a:r>
            <a:endParaRPr lang="en-US" dirty="0"/>
          </a:p>
        </p:txBody>
      </p:sp>
      <p:sp>
        <p:nvSpPr>
          <p:cNvPr id="9" name="Right Arrow Callout 8"/>
          <p:cNvSpPr/>
          <p:nvPr/>
        </p:nvSpPr>
        <p:spPr>
          <a:xfrm>
            <a:off x="0" y="3492015"/>
            <a:ext cx="1676400" cy="83820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a:t>start here soon</a:t>
            </a:r>
          </a:p>
        </p:txBody>
      </p:sp>
      <p:pic>
        <p:nvPicPr>
          <p:cNvPr id="7" name="Content Placeholder 6" descr="A screenshot of a computer&#10;&#10;AI-generated content may be incorrect.">
            <a:extLst>
              <a:ext uri="{FF2B5EF4-FFF2-40B4-BE49-F238E27FC236}">
                <a16:creationId xmlns:a16="http://schemas.microsoft.com/office/drawing/2014/main" id="{C2EB187D-3A5B-6D23-FB10-35332D1D2EC4}"/>
              </a:ext>
            </a:extLst>
          </p:cNvPr>
          <p:cNvPicPr>
            <a:picLocks noGrp="1" noChangeAspect="1"/>
          </p:cNvPicPr>
          <p:nvPr>
            <p:ph idx="1"/>
          </p:nvPr>
        </p:nvPicPr>
        <p:blipFill>
          <a:blip r:embed="rId4"/>
          <a:stretch>
            <a:fillRect/>
          </a:stretch>
        </p:blipFill>
        <p:spPr>
          <a:xfrm>
            <a:off x="4686887" y="1723345"/>
            <a:ext cx="6666913" cy="3708846"/>
          </a:xfrm>
          <a:ln>
            <a:solidFill>
              <a:schemeClr val="tx1"/>
            </a:solidFill>
          </a:ln>
        </p:spPr>
      </p:pic>
    </p:spTree>
    <p:extLst>
      <p:ext uri="{BB962C8B-B14F-4D97-AF65-F5344CB8AC3E}">
        <p14:creationId xmlns:p14="http://schemas.microsoft.com/office/powerpoint/2010/main" val="2340869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Perl</a:t>
            </a:r>
          </a:p>
        </p:txBody>
      </p:sp>
      <p:sp>
        <p:nvSpPr>
          <p:cNvPr id="3" name="Content Placeholder 2"/>
          <p:cNvSpPr>
            <a:spLocks noGrp="1"/>
          </p:cNvSpPr>
          <p:nvPr>
            <p:ph idx="1"/>
          </p:nvPr>
        </p:nvSpPr>
        <p:spPr>
          <a:xfrm>
            <a:off x="838200" y="1825625"/>
            <a:ext cx="10515600" cy="890279"/>
          </a:xfrm>
        </p:spPr>
        <p:txBody>
          <a:bodyPr>
            <a:normAutofit/>
          </a:bodyPr>
          <a:lstStyle/>
          <a:p>
            <a:r>
              <a:rPr lang="en-US" dirty="0"/>
              <a:t>Learn Perl</a:t>
            </a:r>
          </a:p>
          <a:p>
            <a:pPr lvl="1"/>
            <a:r>
              <a:rPr lang="en-US" dirty="0">
                <a:hlinkClick r:id="rId2"/>
              </a:rPr>
              <a:t>https://perldoc.perl.org/perlintro.html</a:t>
            </a:r>
            <a:endParaRPr lang="en-US" dirty="0"/>
          </a:p>
        </p:txBody>
      </p:sp>
      <p:sp>
        <p:nvSpPr>
          <p:cNvPr id="4" name="Slide Number Placeholder 3">
            <a:extLst>
              <a:ext uri="{FF2B5EF4-FFF2-40B4-BE49-F238E27FC236}">
                <a16:creationId xmlns:a16="http://schemas.microsoft.com/office/drawing/2014/main" id="{FD6D2279-0C56-274F-8AF0-0FB9BB531881}"/>
              </a:ext>
            </a:extLst>
          </p:cNvPr>
          <p:cNvSpPr>
            <a:spLocks noGrp="1"/>
          </p:cNvSpPr>
          <p:nvPr>
            <p:ph type="sldNum" sz="quarter" idx="12"/>
          </p:nvPr>
        </p:nvSpPr>
        <p:spPr/>
        <p:txBody>
          <a:bodyPr/>
          <a:lstStyle/>
          <a:p>
            <a:fld id="{A22E60DB-65C2-B944-9E5F-AD306FA3BE89}" type="slidenum">
              <a:rPr lang="en-US" smtClean="0"/>
              <a:t>28</a:t>
            </a:fld>
            <a:endParaRPr lang="en-US"/>
          </a:p>
        </p:txBody>
      </p:sp>
      <p:pic>
        <p:nvPicPr>
          <p:cNvPr id="6" name="Picture 5" descr="Graphical user interface, text, application, email&#10;&#10;Description automatically generated">
            <a:extLst>
              <a:ext uri="{FF2B5EF4-FFF2-40B4-BE49-F238E27FC236}">
                <a16:creationId xmlns:a16="http://schemas.microsoft.com/office/drawing/2014/main" id="{23CD8C98-1FE0-4D46-BD95-6FC0F30225B8}"/>
              </a:ext>
            </a:extLst>
          </p:cNvPr>
          <p:cNvPicPr>
            <a:picLocks noChangeAspect="1"/>
          </p:cNvPicPr>
          <p:nvPr/>
        </p:nvPicPr>
        <p:blipFill>
          <a:blip r:embed="rId3"/>
          <a:stretch>
            <a:fillRect/>
          </a:stretch>
        </p:blipFill>
        <p:spPr>
          <a:xfrm>
            <a:off x="1594022" y="2769820"/>
            <a:ext cx="7166919" cy="3586530"/>
          </a:xfrm>
          <a:prstGeom prst="rect">
            <a:avLst/>
          </a:prstGeom>
          <a:ln>
            <a:solidFill>
              <a:schemeClr val="tx1"/>
            </a:solidFill>
          </a:ln>
        </p:spPr>
      </p:pic>
    </p:spTree>
    <p:extLst>
      <p:ext uri="{BB962C8B-B14F-4D97-AF65-F5344CB8AC3E}">
        <p14:creationId xmlns:p14="http://schemas.microsoft.com/office/powerpoint/2010/main" val="2550946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p:cNvSpPr>
            <a:spLocks noGrp="1"/>
          </p:cNvSpPr>
          <p:nvPr>
            <p:ph sz="half" idx="4294967295"/>
          </p:nvPr>
        </p:nvSpPr>
        <p:spPr>
          <a:xfrm>
            <a:off x="8505399" y="3754843"/>
            <a:ext cx="3385752" cy="2161016"/>
          </a:xfrm>
        </p:spPr>
        <p:txBody>
          <a:bodyPr>
            <a:normAutofit lnSpcReduction="10000"/>
          </a:bodyPr>
          <a:lstStyle/>
          <a:p>
            <a:r>
              <a:rPr lang="en-US" sz="3200" dirty="0">
                <a:hlinkClick r:id="rId2"/>
              </a:rPr>
              <a:t>www.python.org</a:t>
            </a:r>
            <a:endParaRPr lang="en-US" sz="3200" dirty="0"/>
          </a:p>
          <a:p>
            <a:r>
              <a:rPr lang="en-US" b="1" dirty="0"/>
              <a:t>Note</a:t>
            </a:r>
            <a:r>
              <a:rPr lang="en-US" dirty="0"/>
              <a:t>: 3.x is not backwards compatible with Python 2.7!</a:t>
            </a:r>
          </a:p>
        </p:txBody>
      </p:sp>
      <p:sp>
        <p:nvSpPr>
          <p:cNvPr id="3" name="Slide Number Placeholder 2">
            <a:extLst>
              <a:ext uri="{FF2B5EF4-FFF2-40B4-BE49-F238E27FC236}">
                <a16:creationId xmlns:a16="http://schemas.microsoft.com/office/drawing/2014/main" id="{98EA4BC4-AD47-0C42-B1A2-F46E2318B694}"/>
              </a:ext>
            </a:extLst>
          </p:cNvPr>
          <p:cNvSpPr>
            <a:spLocks noGrp="1"/>
          </p:cNvSpPr>
          <p:nvPr>
            <p:ph type="sldNum" sz="quarter" idx="12"/>
          </p:nvPr>
        </p:nvSpPr>
        <p:spPr>
          <a:xfrm>
            <a:off x="8610600" y="6356350"/>
            <a:ext cx="2743200" cy="365125"/>
          </a:xfrm>
        </p:spPr>
        <p:txBody>
          <a:bodyPr>
            <a:normAutofit/>
          </a:bodyPr>
          <a:lstStyle/>
          <a:p>
            <a:pPr>
              <a:spcAft>
                <a:spcPts val="600"/>
              </a:spcAft>
            </a:pPr>
            <a:fld id="{A22E60DB-65C2-B944-9E5F-AD306FA3BE89}" type="slidenum">
              <a:rPr lang="en-US" smtClean="0"/>
              <a:pPr>
                <a:spcAft>
                  <a:spcPts val="600"/>
                </a:spcAft>
              </a:pPr>
              <a:t>29</a:t>
            </a:fld>
            <a:endParaRPr lang="en-US"/>
          </a:p>
        </p:txBody>
      </p:sp>
      <p:pic>
        <p:nvPicPr>
          <p:cNvPr id="8" name="Content Placeholder 7" descr="A screenshot of a computer&#10;&#10;AI-generated content may be incorrect.">
            <a:extLst>
              <a:ext uri="{FF2B5EF4-FFF2-40B4-BE49-F238E27FC236}">
                <a16:creationId xmlns:a16="http://schemas.microsoft.com/office/drawing/2014/main" id="{00EFB0E6-E092-976E-DD78-B14E0073C2D0}"/>
              </a:ext>
            </a:extLst>
          </p:cNvPr>
          <p:cNvPicPr>
            <a:picLocks noGrp="1" noChangeAspect="1"/>
          </p:cNvPicPr>
          <p:nvPr>
            <p:ph idx="1"/>
          </p:nvPr>
        </p:nvPicPr>
        <p:blipFill>
          <a:blip r:embed="rId3"/>
          <a:stretch>
            <a:fillRect/>
          </a:stretch>
        </p:blipFill>
        <p:spPr>
          <a:xfrm>
            <a:off x="556016" y="522514"/>
            <a:ext cx="7672427" cy="6249851"/>
          </a:xfrm>
        </p:spPr>
      </p:pic>
      <p:sp>
        <p:nvSpPr>
          <p:cNvPr id="2" name="Title 1"/>
          <p:cNvSpPr>
            <a:spLocks noGrp="1"/>
          </p:cNvSpPr>
          <p:nvPr>
            <p:ph type="title"/>
          </p:nvPr>
        </p:nvSpPr>
        <p:spPr>
          <a:xfrm>
            <a:off x="8287180" y="684730"/>
            <a:ext cx="3822189" cy="1899912"/>
          </a:xfrm>
        </p:spPr>
        <p:txBody>
          <a:bodyPr>
            <a:normAutofit/>
          </a:bodyPr>
          <a:lstStyle/>
          <a:p>
            <a:r>
              <a:rPr lang="en-US" sz="4800" dirty="0"/>
              <a:t>Homework 2: Install Python</a:t>
            </a:r>
          </a:p>
        </p:txBody>
      </p:sp>
    </p:spTree>
    <p:extLst>
      <p:ext uri="{BB962C8B-B14F-4D97-AF65-F5344CB8AC3E}">
        <p14:creationId xmlns:p14="http://schemas.microsoft.com/office/powerpoint/2010/main" val="4023196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B0DBD-1895-4A1E-3736-BAD59C909087}"/>
              </a:ext>
            </a:extLst>
          </p:cNvPr>
          <p:cNvSpPr>
            <a:spLocks noGrp="1"/>
          </p:cNvSpPr>
          <p:nvPr>
            <p:ph type="title"/>
          </p:nvPr>
        </p:nvSpPr>
        <p:spPr/>
        <p:txBody>
          <a:bodyPr/>
          <a:lstStyle/>
          <a:p>
            <a:r>
              <a:rPr lang="en-US" dirty="0"/>
              <a:t>Computation and Language</a:t>
            </a:r>
          </a:p>
        </p:txBody>
      </p:sp>
      <p:sp>
        <p:nvSpPr>
          <p:cNvPr id="3" name="Content Placeholder 2">
            <a:extLst>
              <a:ext uri="{FF2B5EF4-FFF2-40B4-BE49-F238E27FC236}">
                <a16:creationId xmlns:a16="http://schemas.microsoft.com/office/drawing/2014/main" id="{44450E7F-1BF0-069F-7FC0-B9A25A7CB68C}"/>
              </a:ext>
            </a:extLst>
          </p:cNvPr>
          <p:cNvSpPr>
            <a:spLocks noGrp="1"/>
          </p:cNvSpPr>
          <p:nvPr>
            <p:ph idx="1"/>
          </p:nvPr>
        </p:nvSpPr>
        <p:spPr/>
        <p:txBody>
          <a:bodyPr>
            <a:normAutofit/>
          </a:bodyPr>
          <a:lstStyle/>
          <a:p>
            <a:r>
              <a:rPr lang="en-US" dirty="0">
                <a:solidFill>
                  <a:srgbClr val="C00000"/>
                </a:solidFill>
              </a:rPr>
              <a:t>We assume human language can be modeled as a formal system</a:t>
            </a:r>
          </a:p>
          <a:p>
            <a:pPr marL="457200" lvl="1" indent="0">
              <a:buNone/>
            </a:pPr>
            <a:r>
              <a:rPr lang="en-US" b="1" dirty="0"/>
              <a:t>Research Question</a:t>
            </a:r>
            <a:r>
              <a:rPr lang="en-US" dirty="0"/>
              <a:t>: </a:t>
            </a:r>
          </a:p>
          <a:p>
            <a:pPr lvl="1"/>
            <a:r>
              <a:rPr lang="en-US" dirty="0"/>
              <a:t>What is the nature of this formal system for human language? </a:t>
            </a:r>
          </a:p>
          <a:p>
            <a:pPr lvl="1"/>
            <a:r>
              <a:rPr lang="en-US" dirty="0"/>
              <a:t>How is it different from other (mathematical) formal systems?</a:t>
            </a:r>
          </a:p>
          <a:p>
            <a:r>
              <a:rPr lang="en-US" dirty="0"/>
              <a:t>What we study here has much to do with formal systems</a:t>
            </a:r>
          </a:p>
          <a:p>
            <a:pPr marL="457200" lvl="1" indent="0">
              <a:buNone/>
            </a:pPr>
            <a:r>
              <a:rPr lang="en-US" b="1" dirty="0"/>
              <a:t>Examples</a:t>
            </a:r>
            <a:r>
              <a:rPr lang="en-US" dirty="0"/>
              <a:t>:</a:t>
            </a:r>
          </a:p>
          <a:p>
            <a:pPr lvl="1"/>
            <a:r>
              <a:rPr lang="en-US" dirty="0"/>
              <a:t>programming (languages)</a:t>
            </a:r>
          </a:p>
          <a:p>
            <a:pPr lvl="1"/>
            <a:r>
              <a:rPr lang="en-US" dirty="0"/>
              <a:t>regular expressions (regex), finite state automata (FSA)</a:t>
            </a:r>
          </a:p>
          <a:p>
            <a:pPr lvl="1"/>
            <a:r>
              <a:rPr lang="en-US" dirty="0"/>
              <a:t>context-free (CFG) and context-sensitive grammars</a:t>
            </a:r>
          </a:p>
          <a:p>
            <a:pPr lvl="1"/>
            <a:r>
              <a:rPr lang="en-US" dirty="0"/>
              <a:t>parse trees, word dependencies, sets</a:t>
            </a:r>
          </a:p>
        </p:txBody>
      </p:sp>
      <p:sp>
        <p:nvSpPr>
          <p:cNvPr id="4" name="Slide Number Placeholder 3">
            <a:extLst>
              <a:ext uri="{FF2B5EF4-FFF2-40B4-BE49-F238E27FC236}">
                <a16:creationId xmlns:a16="http://schemas.microsoft.com/office/drawing/2014/main" id="{C5D821CA-7F68-AEC1-2693-F59A3C12F082}"/>
              </a:ext>
            </a:extLst>
          </p:cNvPr>
          <p:cNvSpPr>
            <a:spLocks noGrp="1"/>
          </p:cNvSpPr>
          <p:nvPr>
            <p:ph type="sldNum" sz="quarter" idx="12"/>
          </p:nvPr>
        </p:nvSpPr>
        <p:spPr/>
        <p:txBody>
          <a:bodyPr/>
          <a:lstStyle/>
          <a:p>
            <a:fld id="{A22E60DB-65C2-B944-9E5F-AD306FA3BE89}" type="slidenum">
              <a:rPr lang="en-US" smtClean="0"/>
              <a:t>3</a:t>
            </a:fld>
            <a:endParaRPr lang="en-US"/>
          </a:p>
        </p:txBody>
      </p:sp>
    </p:spTree>
    <p:extLst>
      <p:ext uri="{BB962C8B-B14F-4D97-AF65-F5344CB8AC3E}">
        <p14:creationId xmlns:p14="http://schemas.microsoft.com/office/powerpoint/2010/main" val="129992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2: Install Python</a:t>
            </a:r>
          </a:p>
        </p:txBody>
      </p:sp>
      <p:sp>
        <p:nvSpPr>
          <p:cNvPr id="3" name="Content Placeholder 2"/>
          <p:cNvSpPr>
            <a:spLocks noGrp="1"/>
          </p:cNvSpPr>
          <p:nvPr>
            <p:ph idx="1"/>
          </p:nvPr>
        </p:nvSpPr>
        <p:spPr>
          <a:xfrm>
            <a:off x="838200" y="1825625"/>
            <a:ext cx="10515600" cy="636221"/>
          </a:xfrm>
        </p:spPr>
        <p:txBody>
          <a:bodyPr>
            <a:normAutofit/>
          </a:bodyPr>
          <a:lstStyle/>
          <a:p>
            <a:r>
              <a:rPr lang="en-US" dirty="0"/>
              <a:t>On my Mac laptop, I have the Anaconda version:</a:t>
            </a:r>
          </a:p>
        </p:txBody>
      </p:sp>
      <p:sp>
        <p:nvSpPr>
          <p:cNvPr id="4" name="Slide Number Placeholder 3">
            <a:extLst>
              <a:ext uri="{FF2B5EF4-FFF2-40B4-BE49-F238E27FC236}">
                <a16:creationId xmlns:a16="http://schemas.microsoft.com/office/drawing/2014/main" id="{D3D6156D-B99D-2141-B7AF-1861AF40D7EF}"/>
              </a:ext>
            </a:extLst>
          </p:cNvPr>
          <p:cNvSpPr>
            <a:spLocks noGrp="1"/>
          </p:cNvSpPr>
          <p:nvPr>
            <p:ph type="sldNum" sz="quarter" idx="12"/>
          </p:nvPr>
        </p:nvSpPr>
        <p:spPr/>
        <p:txBody>
          <a:bodyPr/>
          <a:lstStyle/>
          <a:p>
            <a:fld id="{A22E60DB-65C2-B944-9E5F-AD306FA3BE89}" type="slidenum">
              <a:rPr lang="en-US" smtClean="0"/>
              <a:t>30</a:t>
            </a:fld>
            <a:endParaRPr lang="en-US"/>
          </a:p>
        </p:txBody>
      </p:sp>
      <p:pic>
        <p:nvPicPr>
          <p:cNvPr id="6" name="Picture 5" descr="A screenshot of a computer&#10;&#10;AI-generated content may be incorrect.">
            <a:extLst>
              <a:ext uri="{FF2B5EF4-FFF2-40B4-BE49-F238E27FC236}">
                <a16:creationId xmlns:a16="http://schemas.microsoft.com/office/drawing/2014/main" id="{1F30DC45-B9DA-85BC-6338-20B133A097C7}"/>
              </a:ext>
            </a:extLst>
          </p:cNvPr>
          <p:cNvPicPr>
            <a:picLocks noChangeAspect="1"/>
          </p:cNvPicPr>
          <p:nvPr/>
        </p:nvPicPr>
        <p:blipFill>
          <a:blip r:embed="rId2"/>
          <a:stretch>
            <a:fillRect/>
          </a:stretch>
        </p:blipFill>
        <p:spPr>
          <a:xfrm>
            <a:off x="1124229" y="2397125"/>
            <a:ext cx="9943541" cy="3499295"/>
          </a:xfrm>
          <a:prstGeom prst="rect">
            <a:avLst/>
          </a:prstGeom>
          <a:ln>
            <a:solidFill>
              <a:schemeClr val="tx1"/>
            </a:solidFill>
          </a:ln>
        </p:spPr>
      </p:pic>
      <p:sp>
        <p:nvSpPr>
          <p:cNvPr id="9" name="Rounded Rectangular Callout 8">
            <a:extLst>
              <a:ext uri="{FF2B5EF4-FFF2-40B4-BE49-F238E27FC236}">
                <a16:creationId xmlns:a16="http://schemas.microsoft.com/office/drawing/2014/main" id="{594DBF1E-A823-2117-A58D-47AFA871349A}"/>
              </a:ext>
            </a:extLst>
          </p:cNvPr>
          <p:cNvSpPr/>
          <p:nvPr/>
        </p:nvSpPr>
        <p:spPr>
          <a:xfrm>
            <a:off x="9445797" y="1762932"/>
            <a:ext cx="2445026" cy="2117035"/>
          </a:xfrm>
          <a:prstGeom prst="wedgeRoundRectCallout">
            <a:avLst>
              <a:gd name="adj1" fmla="val -99288"/>
              <a:gd name="adj2" fmla="val -33275"/>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200" i="1" dirty="0"/>
              <a:t>Why?</a:t>
            </a:r>
          </a:p>
          <a:p>
            <a:pPr algn="ctr"/>
            <a:r>
              <a:rPr lang="en-US" sz="3200" i="1" dirty="0"/>
              <a:t>many pre-built packages</a:t>
            </a:r>
            <a:endParaRPr lang="en-US" sz="3200" dirty="0"/>
          </a:p>
        </p:txBody>
      </p:sp>
      <p:sp>
        <p:nvSpPr>
          <p:cNvPr id="10" name="Left Arrow Callout 9">
            <a:extLst>
              <a:ext uri="{FF2B5EF4-FFF2-40B4-BE49-F238E27FC236}">
                <a16:creationId xmlns:a16="http://schemas.microsoft.com/office/drawing/2014/main" id="{218DB304-A1CC-FFFF-F5CA-277E1821777F}"/>
              </a:ext>
            </a:extLst>
          </p:cNvPr>
          <p:cNvSpPr/>
          <p:nvPr/>
        </p:nvSpPr>
        <p:spPr>
          <a:xfrm>
            <a:off x="7481453" y="5175150"/>
            <a:ext cx="2660073" cy="679383"/>
          </a:xfrm>
          <a:prstGeom prst="leftArrowCallout">
            <a:avLst>
              <a:gd name="adj1" fmla="val 25000"/>
              <a:gd name="adj2" fmla="val 25000"/>
              <a:gd name="adj3" fmla="val 25000"/>
              <a:gd name="adj4" fmla="val 8015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no longer part of macOS</a:t>
            </a:r>
          </a:p>
        </p:txBody>
      </p:sp>
      <p:sp>
        <p:nvSpPr>
          <p:cNvPr id="11" name="Left Arrow Callout 10">
            <a:extLst>
              <a:ext uri="{FF2B5EF4-FFF2-40B4-BE49-F238E27FC236}">
                <a16:creationId xmlns:a16="http://schemas.microsoft.com/office/drawing/2014/main" id="{3524717E-F496-5645-343C-5BFA57C6BAB4}"/>
              </a:ext>
            </a:extLst>
          </p:cNvPr>
          <p:cNvSpPr/>
          <p:nvPr/>
        </p:nvSpPr>
        <p:spPr>
          <a:xfrm>
            <a:off x="9465623" y="4146773"/>
            <a:ext cx="1888177" cy="498764"/>
          </a:xfrm>
          <a:prstGeom prst="leftArrowCallout">
            <a:avLst>
              <a:gd name="adj1" fmla="val 25000"/>
              <a:gd name="adj2" fmla="val 25000"/>
              <a:gd name="adj3" fmla="val 25000"/>
              <a:gd name="adj4" fmla="val 75669"/>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exit: type Control-D</a:t>
            </a:r>
          </a:p>
        </p:txBody>
      </p:sp>
    </p:spTree>
    <p:extLst>
      <p:ext uri="{BB962C8B-B14F-4D97-AF65-F5344CB8AC3E}">
        <p14:creationId xmlns:p14="http://schemas.microsoft.com/office/powerpoint/2010/main" val="70453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29B2F-3577-D97E-3E7B-585815DA2AC2}"/>
              </a:ext>
            </a:extLst>
          </p:cNvPr>
          <p:cNvSpPr>
            <a:spLocks noGrp="1"/>
          </p:cNvSpPr>
          <p:nvPr>
            <p:ph type="title"/>
          </p:nvPr>
        </p:nvSpPr>
        <p:spPr/>
        <p:txBody>
          <a:bodyPr/>
          <a:lstStyle/>
          <a:p>
            <a:r>
              <a:rPr lang="en-US" dirty="0"/>
              <a:t>Homework 2: Install Python</a:t>
            </a:r>
          </a:p>
        </p:txBody>
      </p:sp>
      <p:pic>
        <p:nvPicPr>
          <p:cNvPr id="6" name="Content Placeholder 5" descr="A screenshot of a computer&#10;&#10;Description automatically generated">
            <a:extLst>
              <a:ext uri="{FF2B5EF4-FFF2-40B4-BE49-F238E27FC236}">
                <a16:creationId xmlns:a16="http://schemas.microsoft.com/office/drawing/2014/main" id="{BF4F6352-3A42-678E-82A1-B99C93DADD65}"/>
              </a:ext>
            </a:extLst>
          </p:cNvPr>
          <p:cNvPicPr>
            <a:picLocks noGrp="1" noChangeAspect="1"/>
          </p:cNvPicPr>
          <p:nvPr>
            <p:ph idx="1"/>
          </p:nvPr>
        </p:nvPicPr>
        <p:blipFill>
          <a:blip r:embed="rId2"/>
          <a:stretch>
            <a:fillRect/>
          </a:stretch>
        </p:blipFill>
        <p:spPr>
          <a:xfrm>
            <a:off x="1719654" y="2187574"/>
            <a:ext cx="8752691" cy="4351338"/>
          </a:xfrm>
          <a:ln>
            <a:solidFill>
              <a:schemeClr val="tx1"/>
            </a:solidFill>
          </a:ln>
        </p:spPr>
      </p:pic>
      <p:sp>
        <p:nvSpPr>
          <p:cNvPr id="4" name="Slide Number Placeholder 3">
            <a:extLst>
              <a:ext uri="{FF2B5EF4-FFF2-40B4-BE49-F238E27FC236}">
                <a16:creationId xmlns:a16="http://schemas.microsoft.com/office/drawing/2014/main" id="{3DAB599E-0B74-DCAB-3DAD-E70AEB32B8DC}"/>
              </a:ext>
            </a:extLst>
          </p:cNvPr>
          <p:cNvSpPr>
            <a:spLocks noGrp="1"/>
          </p:cNvSpPr>
          <p:nvPr>
            <p:ph type="sldNum" sz="quarter" idx="12"/>
          </p:nvPr>
        </p:nvSpPr>
        <p:spPr/>
        <p:txBody>
          <a:bodyPr/>
          <a:lstStyle/>
          <a:p>
            <a:fld id="{A22E60DB-65C2-B944-9E5F-AD306FA3BE89}" type="slidenum">
              <a:rPr lang="en-US" smtClean="0"/>
              <a:t>31</a:t>
            </a:fld>
            <a:endParaRPr lang="en-US"/>
          </a:p>
        </p:txBody>
      </p:sp>
      <p:sp>
        <p:nvSpPr>
          <p:cNvPr id="7" name="TextBox 6">
            <a:extLst>
              <a:ext uri="{FF2B5EF4-FFF2-40B4-BE49-F238E27FC236}">
                <a16:creationId xmlns:a16="http://schemas.microsoft.com/office/drawing/2014/main" id="{2D56F43E-B1F7-D540-79B4-24EC5F1A5070}"/>
              </a:ext>
            </a:extLst>
          </p:cNvPr>
          <p:cNvSpPr txBox="1"/>
          <p:nvPr/>
        </p:nvSpPr>
        <p:spPr>
          <a:xfrm>
            <a:off x="3568031" y="1551137"/>
            <a:ext cx="5055936" cy="461665"/>
          </a:xfrm>
          <a:prstGeom prst="rect">
            <a:avLst/>
          </a:prstGeom>
          <a:noFill/>
        </p:spPr>
        <p:txBody>
          <a:bodyPr wrap="none" rtlCol="0">
            <a:spAutoFit/>
          </a:bodyPr>
          <a:lstStyle/>
          <a:p>
            <a:r>
              <a:rPr lang="en-US" sz="2400" dirty="0">
                <a:hlinkClick r:id="rId3"/>
              </a:rPr>
              <a:t>https://www.anaconda.com/download</a:t>
            </a:r>
            <a:endParaRPr lang="en-US" sz="2400" dirty="0"/>
          </a:p>
        </p:txBody>
      </p:sp>
    </p:spTree>
    <p:extLst>
      <p:ext uri="{BB962C8B-B14F-4D97-AF65-F5344CB8AC3E}">
        <p14:creationId xmlns:p14="http://schemas.microsoft.com/office/powerpoint/2010/main" val="1841935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dirty="0"/>
              <a:t>Which language is easier?</a:t>
            </a:r>
          </a:p>
        </p:txBody>
      </p:sp>
      <p:sp>
        <p:nvSpPr>
          <p:cNvPr id="3" name="Content Placeholder 2"/>
          <p:cNvSpPr>
            <a:spLocks noGrp="1"/>
          </p:cNvSpPr>
          <p:nvPr>
            <p:ph idx="1"/>
          </p:nvPr>
        </p:nvSpPr>
        <p:spPr>
          <a:xfrm>
            <a:off x="4965431" y="2438400"/>
            <a:ext cx="6586489" cy="3785419"/>
          </a:xfrm>
        </p:spPr>
        <p:txBody>
          <a:bodyPr>
            <a:normAutofit/>
          </a:bodyPr>
          <a:lstStyle/>
          <a:p>
            <a:pPr marL="0" indent="0">
              <a:buNone/>
            </a:pPr>
            <a:r>
              <a:rPr lang="en-US" sz="3200" i="1" dirty="0"/>
              <a:t>A subjective question </a:t>
            </a:r>
            <a:r>
              <a:rPr lang="mr-IN" sz="3200" dirty="0"/>
              <a:t>…</a:t>
            </a:r>
            <a:endParaRPr lang="en-US" sz="3200" dirty="0"/>
          </a:p>
          <a:p>
            <a:r>
              <a:rPr lang="en-US" dirty="0"/>
              <a:t>All good programmers know more than one programming language, always an advantage to be versatile.</a:t>
            </a:r>
          </a:p>
          <a:p>
            <a:r>
              <a:rPr lang="en-US" dirty="0"/>
              <a:t>In NLP, Python is</a:t>
            </a:r>
            <a:r>
              <a:rPr lang="en-US" i="1" dirty="0"/>
              <a:t> </a:t>
            </a:r>
            <a:r>
              <a:rPr lang="en-US" dirty="0"/>
              <a:t>overwhelmingly popular, but we will do both Perl and Python. </a:t>
            </a:r>
            <a:r>
              <a:rPr lang="en-US" dirty="0">
                <a:solidFill>
                  <a:srgbClr val="C00000"/>
                </a:solidFill>
              </a:rPr>
              <a:t>AND</a:t>
            </a:r>
            <a:r>
              <a:rPr lang="en-US" dirty="0"/>
              <a:t> for writing grammars, Prolog.</a:t>
            </a:r>
            <a:endParaRPr lang="en-US" sz="2000" dirty="0"/>
          </a:p>
        </p:txBody>
      </p:sp>
      <p:pic>
        <p:nvPicPr>
          <p:cNvPr id="6" name="Picture 5" descr="Question mark on green pastel background">
            <a:extLst>
              <a:ext uri="{FF2B5EF4-FFF2-40B4-BE49-F238E27FC236}">
                <a16:creationId xmlns:a16="http://schemas.microsoft.com/office/drawing/2014/main" id="{5D36BBE0-E866-45BC-A745-33233B0F947D}"/>
              </a:ext>
            </a:extLst>
          </p:cNvPr>
          <p:cNvPicPr>
            <a:picLocks noChangeAspect="1"/>
          </p:cNvPicPr>
          <p:nvPr/>
        </p:nvPicPr>
        <p:blipFill rotWithShape="1">
          <a:blip r:embed="rId2"/>
          <a:srcRect l="44648" r="4656"/>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89195"/>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2B3439F7-89C6-FD47-8F7A-335009BB058D}"/>
              </a:ext>
            </a:extLst>
          </p:cNvPr>
          <p:cNvSpPr>
            <a:spLocks noGrp="1"/>
          </p:cNvSpPr>
          <p:nvPr>
            <p:ph type="sldNum" sz="quarter" idx="12"/>
          </p:nvPr>
        </p:nvSpPr>
        <p:spPr>
          <a:xfrm>
            <a:off x="10167042" y="6356350"/>
            <a:ext cx="1186758" cy="365125"/>
          </a:xfrm>
        </p:spPr>
        <p:txBody>
          <a:bodyPr>
            <a:normAutofit/>
          </a:bodyPr>
          <a:lstStyle/>
          <a:p>
            <a:pPr>
              <a:spcAft>
                <a:spcPts val="600"/>
              </a:spcAft>
            </a:pPr>
            <a:fld id="{A22E60DB-65C2-B944-9E5F-AD306FA3BE89}" type="slidenum">
              <a:rPr lang="en-US" smtClean="0"/>
              <a:pPr>
                <a:spcAft>
                  <a:spcPts val="600"/>
                </a:spcAft>
              </a:pPr>
              <a:t>32</a:t>
            </a:fld>
            <a:endParaRPr lang="en-US"/>
          </a:p>
        </p:txBody>
      </p:sp>
    </p:spTree>
    <p:extLst>
      <p:ext uri="{BB962C8B-B14F-4D97-AF65-F5344CB8AC3E}">
        <p14:creationId xmlns:p14="http://schemas.microsoft.com/office/powerpoint/2010/main" val="108380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6DD32-0760-42A1-0F05-97A4B11DB69F}"/>
              </a:ext>
            </a:extLst>
          </p:cNvPr>
          <p:cNvSpPr>
            <a:spLocks noGrp="1"/>
          </p:cNvSpPr>
          <p:nvPr>
            <p:ph type="title"/>
          </p:nvPr>
        </p:nvSpPr>
        <p:spPr/>
        <p:txBody>
          <a:bodyPr/>
          <a:lstStyle/>
          <a:p>
            <a:r>
              <a:rPr lang="en-US" dirty="0"/>
              <a:t>Development work (2024 survey)</a:t>
            </a:r>
          </a:p>
        </p:txBody>
      </p:sp>
      <p:pic>
        <p:nvPicPr>
          <p:cNvPr id="6" name="Content Placeholder 5" descr="A graph of data with numbers and text&#10;&#10;AI-generated content may be incorrect.">
            <a:extLst>
              <a:ext uri="{FF2B5EF4-FFF2-40B4-BE49-F238E27FC236}">
                <a16:creationId xmlns:a16="http://schemas.microsoft.com/office/drawing/2014/main" id="{34C918C9-6D12-ACEF-1A00-374598742BEC}"/>
              </a:ext>
            </a:extLst>
          </p:cNvPr>
          <p:cNvPicPr>
            <a:picLocks noGrp="1" noChangeAspect="1"/>
          </p:cNvPicPr>
          <p:nvPr>
            <p:ph idx="1"/>
          </p:nvPr>
        </p:nvPicPr>
        <p:blipFill>
          <a:blip r:embed="rId2"/>
          <a:stretch>
            <a:fillRect/>
          </a:stretch>
        </p:blipFill>
        <p:spPr>
          <a:xfrm>
            <a:off x="182501" y="1707117"/>
            <a:ext cx="6388100" cy="4279900"/>
          </a:xfrm>
        </p:spPr>
      </p:pic>
      <p:sp>
        <p:nvSpPr>
          <p:cNvPr id="4" name="Slide Number Placeholder 3">
            <a:extLst>
              <a:ext uri="{FF2B5EF4-FFF2-40B4-BE49-F238E27FC236}">
                <a16:creationId xmlns:a16="http://schemas.microsoft.com/office/drawing/2014/main" id="{94A4FA59-2A69-C6AB-01DF-CE9CB59CF182}"/>
              </a:ext>
            </a:extLst>
          </p:cNvPr>
          <p:cNvSpPr>
            <a:spLocks noGrp="1"/>
          </p:cNvSpPr>
          <p:nvPr>
            <p:ph type="sldNum" sz="quarter" idx="12"/>
          </p:nvPr>
        </p:nvSpPr>
        <p:spPr/>
        <p:txBody>
          <a:bodyPr/>
          <a:lstStyle/>
          <a:p>
            <a:fld id="{A22E60DB-65C2-B944-9E5F-AD306FA3BE89}" type="slidenum">
              <a:rPr lang="en-US" smtClean="0"/>
              <a:t>33</a:t>
            </a:fld>
            <a:endParaRPr lang="en-US"/>
          </a:p>
        </p:txBody>
      </p:sp>
      <p:sp>
        <p:nvSpPr>
          <p:cNvPr id="8" name="TextBox 7">
            <a:extLst>
              <a:ext uri="{FF2B5EF4-FFF2-40B4-BE49-F238E27FC236}">
                <a16:creationId xmlns:a16="http://schemas.microsoft.com/office/drawing/2014/main" id="{C289D70C-9B64-F80C-921A-8967FF63D4EE}"/>
              </a:ext>
            </a:extLst>
          </p:cNvPr>
          <p:cNvSpPr txBox="1"/>
          <p:nvPr/>
        </p:nvSpPr>
        <p:spPr>
          <a:xfrm>
            <a:off x="1622961" y="6169580"/>
            <a:ext cx="8946078" cy="369332"/>
          </a:xfrm>
          <a:prstGeom prst="rect">
            <a:avLst/>
          </a:prstGeom>
          <a:noFill/>
        </p:spPr>
        <p:txBody>
          <a:bodyPr wrap="square">
            <a:spAutoFit/>
          </a:bodyPr>
          <a:lstStyle/>
          <a:p>
            <a:r>
              <a:rPr lang="en-US" dirty="0" err="1"/>
              <a:t>www.statista.com</a:t>
            </a:r>
            <a:r>
              <a:rPr lang="en-US" dirty="0"/>
              <a:t>/statistics/793628/worldwide-developer-survey-most-used-languages/</a:t>
            </a:r>
          </a:p>
        </p:txBody>
      </p:sp>
      <p:sp>
        <p:nvSpPr>
          <p:cNvPr id="9" name="Left Arrow 8">
            <a:extLst>
              <a:ext uri="{FF2B5EF4-FFF2-40B4-BE49-F238E27FC236}">
                <a16:creationId xmlns:a16="http://schemas.microsoft.com/office/drawing/2014/main" id="{CA4FDA3B-2F2B-2206-2793-16E328381276}"/>
              </a:ext>
            </a:extLst>
          </p:cNvPr>
          <p:cNvSpPr/>
          <p:nvPr/>
        </p:nvSpPr>
        <p:spPr>
          <a:xfrm>
            <a:off x="6502132" y="1707116"/>
            <a:ext cx="985652" cy="608571"/>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1995</a:t>
            </a:r>
          </a:p>
        </p:txBody>
      </p:sp>
      <p:sp>
        <p:nvSpPr>
          <p:cNvPr id="10" name="Left Arrow 9">
            <a:extLst>
              <a:ext uri="{FF2B5EF4-FFF2-40B4-BE49-F238E27FC236}">
                <a16:creationId xmlns:a16="http://schemas.microsoft.com/office/drawing/2014/main" id="{F7304352-0942-39EE-F816-DE2505D7B2EE}"/>
              </a:ext>
            </a:extLst>
          </p:cNvPr>
          <p:cNvSpPr/>
          <p:nvPr/>
        </p:nvSpPr>
        <p:spPr>
          <a:xfrm>
            <a:off x="6096000" y="2193965"/>
            <a:ext cx="1807028" cy="608571"/>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1990/1996</a:t>
            </a:r>
          </a:p>
        </p:txBody>
      </p:sp>
      <p:sp>
        <p:nvSpPr>
          <p:cNvPr id="11" name="Left Arrow 10">
            <a:extLst>
              <a:ext uri="{FF2B5EF4-FFF2-40B4-BE49-F238E27FC236}">
                <a16:creationId xmlns:a16="http://schemas.microsoft.com/office/drawing/2014/main" id="{474108FB-6599-E7DF-1DAE-50359FEAC76D}"/>
              </a:ext>
            </a:extLst>
          </p:cNvPr>
          <p:cNvSpPr/>
          <p:nvPr/>
        </p:nvSpPr>
        <p:spPr>
          <a:xfrm>
            <a:off x="5671643" y="2589532"/>
            <a:ext cx="985652" cy="608571"/>
          </a:xfrm>
          <a:prstGeom prst="lef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1991</a:t>
            </a:r>
          </a:p>
        </p:txBody>
      </p:sp>
      <p:sp>
        <p:nvSpPr>
          <p:cNvPr id="12" name="Left Arrow 11">
            <a:extLst>
              <a:ext uri="{FF2B5EF4-FFF2-40B4-BE49-F238E27FC236}">
                <a16:creationId xmlns:a16="http://schemas.microsoft.com/office/drawing/2014/main" id="{66DFE0DC-0E5F-FF02-3AA8-68ECD1D2568C}"/>
              </a:ext>
            </a:extLst>
          </p:cNvPr>
          <p:cNvSpPr/>
          <p:nvPr/>
        </p:nvSpPr>
        <p:spPr>
          <a:xfrm>
            <a:off x="5628296" y="3001527"/>
            <a:ext cx="985652" cy="608571"/>
          </a:xfrm>
          <a:prstGeom prst="lef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1973</a:t>
            </a:r>
          </a:p>
        </p:txBody>
      </p:sp>
      <p:sp>
        <p:nvSpPr>
          <p:cNvPr id="13" name="Left Arrow 12">
            <a:extLst>
              <a:ext uri="{FF2B5EF4-FFF2-40B4-BE49-F238E27FC236}">
                <a16:creationId xmlns:a16="http://schemas.microsoft.com/office/drawing/2014/main" id="{6E6F6C8D-4BFB-F4FB-AAC0-954E2E69806D}"/>
              </a:ext>
            </a:extLst>
          </p:cNvPr>
          <p:cNvSpPr/>
          <p:nvPr/>
        </p:nvSpPr>
        <p:spPr>
          <a:xfrm>
            <a:off x="4996925" y="3429000"/>
            <a:ext cx="985652" cy="608571"/>
          </a:xfrm>
          <a:prstGeom prst="lef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2012</a:t>
            </a:r>
          </a:p>
        </p:txBody>
      </p:sp>
      <p:sp>
        <p:nvSpPr>
          <p:cNvPr id="14" name="Left Arrow 13">
            <a:extLst>
              <a:ext uri="{FF2B5EF4-FFF2-40B4-BE49-F238E27FC236}">
                <a16:creationId xmlns:a16="http://schemas.microsoft.com/office/drawing/2014/main" id="{A00ED4AC-7692-671C-0A97-35BF1F721EAF}"/>
              </a:ext>
            </a:extLst>
          </p:cNvPr>
          <p:cNvSpPr/>
          <p:nvPr/>
        </p:nvSpPr>
        <p:spPr>
          <a:xfrm>
            <a:off x="4697258" y="3825280"/>
            <a:ext cx="985652" cy="608571"/>
          </a:xfrm>
          <a:prstGeom prst="lef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1989</a:t>
            </a:r>
          </a:p>
        </p:txBody>
      </p:sp>
      <p:sp>
        <p:nvSpPr>
          <p:cNvPr id="15" name="Left Arrow 14">
            <a:extLst>
              <a:ext uri="{FF2B5EF4-FFF2-40B4-BE49-F238E27FC236}">
                <a16:creationId xmlns:a16="http://schemas.microsoft.com/office/drawing/2014/main" id="{3068F116-A1AA-4A36-D088-F4B4BF1ACF78}"/>
              </a:ext>
            </a:extLst>
          </p:cNvPr>
          <p:cNvSpPr/>
          <p:nvPr/>
        </p:nvSpPr>
        <p:spPr>
          <a:xfrm>
            <a:off x="4504099" y="4245581"/>
            <a:ext cx="985652" cy="608571"/>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1995</a:t>
            </a:r>
          </a:p>
        </p:txBody>
      </p:sp>
      <p:sp>
        <p:nvSpPr>
          <p:cNvPr id="16" name="Left Arrow 15">
            <a:extLst>
              <a:ext uri="{FF2B5EF4-FFF2-40B4-BE49-F238E27FC236}">
                <a16:creationId xmlns:a16="http://schemas.microsoft.com/office/drawing/2014/main" id="{CB96ECC6-7DF9-D2B8-3321-3CF40AD76883}"/>
              </a:ext>
            </a:extLst>
          </p:cNvPr>
          <p:cNvSpPr/>
          <p:nvPr/>
        </p:nvSpPr>
        <p:spPr>
          <a:xfrm>
            <a:off x="4255284" y="4695998"/>
            <a:ext cx="985652" cy="608571"/>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2000</a:t>
            </a:r>
          </a:p>
        </p:txBody>
      </p:sp>
      <p:sp>
        <p:nvSpPr>
          <p:cNvPr id="17" name="Left Arrow 16">
            <a:extLst>
              <a:ext uri="{FF2B5EF4-FFF2-40B4-BE49-F238E27FC236}">
                <a16:creationId xmlns:a16="http://schemas.microsoft.com/office/drawing/2014/main" id="{1B3B9A3D-3963-9AA9-B039-031E3F325A6F}"/>
              </a:ext>
            </a:extLst>
          </p:cNvPr>
          <p:cNvSpPr/>
          <p:nvPr/>
        </p:nvSpPr>
        <p:spPr>
          <a:xfrm>
            <a:off x="3886866" y="5122665"/>
            <a:ext cx="985652" cy="608571"/>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1985</a:t>
            </a:r>
          </a:p>
        </p:txBody>
      </p:sp>
      <p:sp>
        <p:nvSpPr>
          <p:cNvPr id="18" name="Left Arrow 17">
            <a:extLst>
              <a:ext uri="{FF2B5EF4-FFF2-40B4-BE49-F238E27FC236}">
                <a16:creationId xmlns:a16="http://schemas.microsoft.com/office/drawing/2014/main" id="{42424D91-4FFE-DABD-1C0F-9DD6952ADA11}"/>
              </a:ext>
            </a:extLst>
          </p:cNvPr>
          <p:cNvSpPr/>
          <p:nvPr/>
        </p:nvSpPr>
        <p:spPr>
          <a:xfrm>
            <a:off x="3839433" y="5549332"/>
            <a:ext cx="985652" cy="608571"/>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1972</a:t>
            </a:r>
          </a:p>
        </p:txBody>
      </p:sp>
      <p:pic>
        <p:nvPicPr>
          <p:cNvPr id="20" name="Picture 19" descr="A close up of a computer&#10;&#10;AI-generated content may be incorrect.">
            <a:extLst>
              <a:ext uri="{FF2B5EF4-FFF2-40B4-BE49-F238E27FC236}">
                <a16:creationId xmlns:a16="http://schemas.microsoft.com/office/drawing/2014/main" id="{D0B70966-228F-F149-926F-2A80A2D30B35}"/>
              </a:ext>
            </a:extLst>
          </p:cNvPr>
          <p:cNvPicPr>
            <a:picLocks noChangeAspect="1"/>
          </p:cNvPicPr>
          <p:nvPr/>
        </p:nvPicPr>
        <p:blipFill>
          <a:blip r:embed="rId3"/>
          <a:stretch>
            <a:fillRect/>
          </a:stretch>
        </p:blipFill>
        <p:spPr>
          <a:xfrm>
            <a:off x="7842849" y="2315686"/>
            <a:ext cx="3517795" cy="2939061"/>
          </a:xfrm>
          <a:prstGeom prst="rect">
            <a:avLst/>
          </a:prstGeom>
          <a:ln>
            <a:solidFill>
              <a:schemeClr val="tx1"/>
            </a:solidFill>
          </a:ln>
        </p:spPr>
      </p:pic>
    </p:spTree>
    <p:extLst>
      <p:ext uri="{BB962C8B-B14F-4D97-AF65-F5344CB8AC3E}">
        <p14:creationId xmlns:p14="http://schemas.microsoft.com/office/powerpoint/2010/main" val="369797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50536-514E-4582-E489-822357E2C24B}"/>
              </a:ext>
            </a:extLst>
          </p:cNvPr>
          <p:cNvSpPr>
            <a:spLocks noGrp="1"/>
          </p:cNvSpPr>
          <p:nvPr>
            <p:ph type="title"/>
          </p:nvPr>
        </p:nvSpPr>
        <p:spPr/>
        <p:txBody>
          <a:bodyPr/>
          <a:lstStyle/>
          <a:p>
            <a:r>
              <a:rPr lang="en-US" dirty="0"/>
              <a:t>How many programmers, how many lines?</a:t>
            </a:r>
          </a:p>
        </p:txBody>
      </p:sp>
      <p:sp>
        <p:nvSpPr>
          <p:cNvPr id="3" name="Content Placeholder 2">
            <a:extLst>
              <a:ext uri="{FF2B5EF4-FFF2-40B4-BE49-F238E27FC236}">
                <a16:creationId xmlns:a16="http://schemas.microsoft.com/office/drawing/2014/main" id="{31EBBDBA-A171-FEE7-0558-59DCA82B33B4}"/>
              </a:ext>
            </a:extLst>
          </p:cNvPr>
          <p:cNvSpPr>
            <a:spLocks noGrp="1"/>
          </p:cNvSpPr>
          <p:nvPr>
            <p:ph idx="1"/>
          </p:nvPr>
        </p:nvSpPr>
        <p:spPr>
          <a:xfrm>
            <a:off x="419100" y="1826952"/>
            <a:ext cx="11353800" cy="668193"/>
          </a:xfrm>
        </p:spPr>
        <p:txBody>
          <a:bodyPr>
            <a:normAutofit fontScale="92500"/>
          </a:bodyPr>
          <a:lstStyle/>
          <a:p>
            <a:r>
              <a:rPr lang="en-US" sz="2600" dirty="0">
                <a:hlinkClick r:id="rId2"/>
              </a:rPr>
              <a:t>medium.com/modern-stack/how-much-computer-code-has-been-written-c8c03100f459</a:t>
            </a:r>
            <a:endParaRPr lang="en-US" sz="2600" dirty="0"/>
          </a:p>
          <a:p>
            <a:endParaRPr lang="en-US" dirty="0"/>
          </a:p>
        </p:txBody>
      </p:sp>
      <p:sp>
        <p:nvSpPr>
          <p:cNvPr id="4" name="Slide Number Placeholder 3">
            <a:extLst>
              <a:ext uri="{FF2B5EF4-FFF2-40B4-BE49-F238E27FC236}">
                <a16:creationId xmlns:a16="http://schemas.microsoft.com/office/drawing/2014/main" id="{6EAC602A-FECB-455F-D20D-E8B583051040}"/>
              </a:ext>
            </a:extLst>
          </p:cNvPr>
          <p:cNvSpPr>
            <a:spLocks noGrp="1"/>
          </p:cNvSpPr>
          <p:nvPr>
            <p:ph type="sldNum" sz="quarter" idx="12"/>
          </p:nvPr>
        </p:nvSpPr>
        <p:spPr/>
        <p:txBody>
          <a:bodyPr/>
          <a:lstStyle/>
          <a:p>
            <a:fld id="{A22E60DB-65C2-B944-9E5F-AD306FA3BE89}" type="slidenum">
              <a:rPr lang="en-US" smtClean="0"/>
              <a:t>34</a:t>
            </a:fld>
            <a:endParaRPr lang="en-US"/>
          </a:p>
        </p:txBody>
      </p:sp>
      <p:pic>
        <p:nvPicPr>
          <p:cNvPr id="6" name="Picture 5" descr="A white background with black text&#10;&#10;AI-generated content may be incorrect.">
            <a:extLst>
              <a:ext uri="{FF2B5EF4-FFF2-40B4-BE49-F238E27FC236}">
                <a16:creationId xmlns:a16="http://schemas.microsoft.com/office/drawing/2014/main" id="{CA895319-6CC4-27FA-3D4F-9F58524B21E9}"/>
              </a:ext>
            </a:extLst>
          </p:cNvPr>
          <p:cNvPicPr>
            <a:picLocks noChangeAspect="1"/>
          </p:cNvPicPr>
          <p:nvPr/>
        </p:nvPicPr>
        <p:blipFill>
          <a:blip r:embed="rId3"/>
          <a:stretch>
            <a:fillRect/>
          </a:stretch>
        </p:blipFill>
        <p:spPr>
          <a:xfrm>
            <a:off x="1746250" y="2641600"/>
            <a:ext cx="7772400" cy="1406974"/>
          </a:xfrm>
          <a:prstGeom prst="rect">
            <a:avLst/>
          </a:prstGeom>
          <a:ln>
            <a:solidFill>
              <a:schemeClr val="tx1"/>
            </a:solidFill>
          </a:ln>
        </p:spPr>
      </p:pic>
      <p:pic>
        <p:nvPicPr>
          <p:cNvPr id="8" name="Picture 7" descr="A white background with black text&#10;&#10;AI-generated content may be incorrect.">
            <a:extLst>
              <a:ext uri="{FF2B5EF4-FFF2-40B4-BE49-F238E27FC236}">
                <a16:creationId xmlns:a16="http://schemas.microsoft.com/office/drawing/2014/main" id="{38010ABE-6DDA-D185-0110-463CA8962E76}"/>
              </a:ext>
            </a:extLst>
          </p:cNvPr>
          <p:cNvPicPr>
            <a:picLocks noChangeAspect="1"/>
          </p:cNvPicPr>
          <p:nvPr/>
        </p:nvPicPr>
        <p:blipFill>
          <a:blip r:embed="rId4"/>
          <a:stretch>
            <a:fillRect/>
          </a:stretch>
        </p:blipFill>
        <p:spPr>
          <a:xfrm>
            <a:off x="1746250" y="4341483"/>
            <a:ext cx="7772400" cy="1721958"/>
          </a:xfrm>
          <a:prstGeom prst="rect">
            <a:avLst/>
          </a:prstGeom>
          <a:ln>
            <a:solidFill>
              <a:schemeClr val="tx1"/>
            </a:solidFill>
          </a:ln>
        </p:spPr>
      </p:pic>
    </p:spTree>
    <p:extLst>
      <p:ext uri="{BB962C8B-B14F-4D97-AF65-F5344CB8AC3E}">
        <p14:creationId xmlns:p14="http://schemas.microsoft.com/office/powerpoint/2010/main" val="304566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CA02-ACBA-35EA-F57A-2C3694A348C2}"/>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AI and Coding</a:t>
            </a:r>
          </a:p>
        </p:txBody>
      </p:sp>
      <p:pic>
        <p:nvPicPr>
          <p:cNvPr id="11" name="Content Placeholder 10" descr="A person speaking into a microphone&#10;&#10;AI-generated content may be incorrect.">
            <a:extLst>
              <a:ext uri="{FF2B5EF4-FFF2-40B4-BE49-F238E27FC236}">
                <a16:creationId xmlns:a16="http://schemas.microsoft.com/office/drawing/2014/main" id="{FA741C26-FCB3-DE2F-8B0B-79F5EFFF5C62}"/>
              </a:ext>
            </a:extLst>
          </p:cNvPr>
          <p:cNvPicPr>
            <a:picLocks noGrp="1" noChangeAspect="1"/>
          </p:cNvPicPr>
          <p:nvPr>
            <p:ph idx="1"/>
          </p:nvPr>
        </p:nvPicPr>
        <p:blipFill>
          <a:blip r:embed="rId2"/>
          <a:stretch>
            <a:fillRect/>
          </a:stretch>
        </p:blipFill>
        <p:spPr>
          <a:xfrm>
            <a:off x="5840239" y="640080"/>
            <a:ext cx="4842730" cy="5550408"/>
          </a:xfrm>
          <a:prstGeom prst="rect">
            <a:avLst/>
          </a:prstGeom>
          <a:ln>
            <a:solidFill>
              <a:schemeClr val="tx1"/>
            </a:solidFill>
          </a:ln>
        </p:spPr>
      </p:pic>
      <p:sp>
        <p:nvSpPr>
          <p:cNvPr id="13" name="TextBox 12">
            <a:extLst>
              <a:ext uri="{FF2B5EF4-FFF2-40B4-BE49-F238E27FC236}">
                <a16:creationId xmlns:a16="http://schemas.microsoft.com/office/drawing/2014/main" id="{43E5C512-4E3B-5FCD-16D7-7CB2BBF41D12}"/>
              </a:ext>
            </a:extLst>
          </p:cNvPr>
          <p:cNvSpPr txBox="1"/>
          <p:nvPr/>
        </p:nvSpPr>
        <p:spPr>
          <a:xfrm>
            <a:off x="638882" y="4673281"/>
            <a:ext cx="4143183" cy="923330"/>
          </a:xfrm>
          <a:prstGeom prst="rect">
            <a:avLst/>
          </a:prstGeom>
          <a:noFill/>
        </p:spPr>
        <p:txBody>
          <a:bodyPr wrap="square">
            <a:spAutoFit/>
          </a:bodyPr>
          <a:lstStyle/>
          <a:p>
            <a:r>
              <a:rPr lang="en-US" dirty="0" err="1"/>
              <a:t>www.businessinsider.com</a:t>
            </a:r>
            <a:r>
              <a:rPr lang="en-US" dirty="0"/>
              <a:t>/anthropic-ceo-ai-90-percent-code-3-to-6-months-2025-3</a:t>
            </a:r>
          </a:p>
        </p:txBody>
      </p:sp>
    </p:spTree>
    <p:extLst>
      <p:ext uri="{BB962C8B-B14F-4D97-AF65-F5344CB8AC3E}">
        <p14:creationId xmlns:p14="http://schemas.microsoft.com/office/powerpoint/2010/main" val="1749883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8F9AC-83D2-BA46-9F2D-3185FBE7F5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22A12C-D910-F50C-093C-DF64E7DCA8B7}"/>
              </a:ext>
            </a:extLst>
          </p:cNvPr>
          <p:cNvSpPr>
            <a:spLocks noGrp="1"/>
          </p:cNvSpPr>
          <p:nvPr>
            <p:ph type="title"/>
          </p:nvPr>
        </p:nvSpPr>
        <p:spPr/>
        <p:txBody>
          <a:bodyPr/>
          <a:lstStyle/>
          <a:p>
            <a:r>
              <a:rPr lang="en-US" dirty="0"/>
              <a:t>AI and Coding</a:t>
            </a:r>
          </a:p>
        </p:txBody>
      </p:sp>
      <p:pic>
        <p:nvPicPr>
          <p:cNvPr id="8" name="Content Placeholder 7" descr="A screenshot of a computer&#10;&#10;AI-generated content may be incorrect.">
            <a:extLst>
              <a:ext uri="{FF2B5EF4-FFF2-40B4-BE49-F238E27FC236}">
                <a16:creationId xmlns:a16="http://schemas.microsoft.com/office/drawing/2014/main" id="{BB258210-77C2-314C-7154-C1630F67EF94}"/>
              </a:ext>
            </a:extLst>
          </p:cNvPr>
          <p:cNvPicPr>
            <a:picLocks noGrp="1" noChangeAspect="1"/>
          </p:cNvPicPr>
          <p:nvPr>
            <p:ph idx="1"/>
          </p:nvPr>
        </p:nvPicPr>
        <p:blipFill>
          <a:blip r:embed="rId2"/>
          <a:stretch>
            <a:fillRect/>
          </a:stretch>
        </p:blipFill>
        <p:spPr>
          <a:xfrm>
            <a:off x="937397" y="1690688"/>
            <a:ext cx="10109543" cy="3002072"/>
          </a:xfrm>
          <a:ln>
            <a:solidFill>
              <a:schemeClr val="tx1"/>
            </a:solidFill>
          </a:ln>
        </p:spPr>
      </p:pic>
      <p:sp>
        <p:nvSpPr>
          <p:cNvPr id="9" name="TextBox 8">
            <a:extLst>
              <a:ext uri="{FF2B5EF4-FFF2-40B4-BE49-F238E27FC236}">
                <a16:creationId xmlns:a16="http://schemas.microsoft.com/office/drawing/2014/main" id="{55B120D4-1D94-EB4B-8E6B-13AB13DCA72F}"/>
              </a:ext>
            </a:extLst>
          </p:cNvPr>
          <p:cNvSpPr txBox="1"/>
          <p:nvPr/>
        </p:nvSpPr>
        <p:spPr>
          <a:xfrm>
            <a:off x="937397" y="4797980"/>
            <a:ext cx="7478522" cy="369332"/>
          </a:xfrm>
          <a:prstGeom prst="rect">
            <a:avLst/>
          </a:prstGeom>
          <a:noFill/>
        </p:spPr>
        <p:txBody>
          <a:bodyPr wrap="none" rtlCol="0">
            <a:spAutoFit/>
          </a:bodyPr>
          <a:lstStyle/>
          <a:p>
            <a:r>
              <a:rPr lang="en-US" dirty="0" err="1"/>
              <a:t>www.pcmag.com</a:t>
            </a:r>
            <a:r>
              <a:rPr lang="en-US" dirty="0"/>
              <a:t>/news/ai-now-writes-over-25-percent-of-code-at-google</a:t>
            </a:r>
          </a:p>
        </p:txBody>
      </p:sp>
    </p:spTree>
    <p:extLst>
      <p:ext uri="{BB962C8B-B14F-4D97-AF65-F5344CB8AC3E}">
        <p14:creationId xmlns:p14="http://schemas.microsoft.com/office/powerpoint/2010/main" val="411072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97797-EF0A-B400-BB39-32E37319911A}"/>
              </a:ext>
            </a:extLst>
          </p:cNvPr>
          <p:cNvSpPr>
            <a:spLocks noGrp="1"/>
          </p:cNvSpPr>
          <p:nvPr>
            <p:ph type="title"/>
          </p:nvPr>
        </p:nvSpPr>
        <p:spPr/>
        <p:txBody>
          <a:bodyPr/>
          <a:lstStyle/>
          <a:p>
            <a:r>
              <a:rPr lang="en-US" dirty="0"/>
              <a:t>Computation and Language</a:t>
            </a:r>
          </a:p>
        </p:txBody>
      </p:sp>
      <p:sp>
        <p:nvSpPr>
          <p:cNvPr id="3" name="Content Placeholder 2">
            <a:extLst>
              <a:ext uri="{FF2B5EF4-FFF2-40B4-BE49-F238E27FC236}">
                <a16:creationId xmlns:a16="http://schemas.microsoft.com/office/drawing/2014/main" id="{B7371D5D-7435-92C6-45F7-EDDEB3D9C033}"/>
              </a:ext>
            </a:extLst>
          </p:cNvPr>
          <p:cNvSpPr>
            <a:spLocks noGrp="1"/>
          </p:cNvSpPr>
          <p:nvPr>
            <p:ph idx="1"/>
          </p:nvPr>
        </p:nvSpPr>
        <p:spPr/>
        <p:txBody>
          <a:bodyPr>
            <a:normAutofit/>
          </a:bodyPr>
          <a:lstStyle/>
          <a:p>
            <a:r>
              <a:rPr lang="en-US" dirty="0"/>
              <a:t>Why only us?</a:t>
            </a:r>
          </a:p>
          <a:p>
            <a:pPr lvl="1"/>
            <a:r>
              <a:rPr lang="en-US" sz="2000" dirty="0">
                <a:effectLst/>
              </a:rPr>
              <a:t>50 billion species since life emerged on earth almost 4 billion years ago (Mayr, 1995)</a:t>
            </a:r>
          </a:p>
          <a:p>
            <a:pPr lvl="1"/>
            <a:r>
              <a:rPr lang="en-US" sz="2000" dirty="0"/>
              <a:t>Modern humans a recent arrival (300TYA) through a remarkable series of accidents</a:t>
            </a:r>
            <a:endParaRPr lang="en-US" dirty="0"/>
          </a:p>
          <a:p>
            <a:r>
              <a:rPr lang="en-US" dirty="0"/>
              <a:t>Language and thought is a </a:t>
            </a:r>
            <a:r>
              <a:rPr lang="en-US" dirty="0">
                <a:solidFill>
                  <a:schemeClr val="accent1"/>
                </a:solidFill>
              </a:rPr>
              <a:t>species-specific</a:t>
            </a:r>
            <a:r>
              <a:rPr lang="en-US" dirty="0"/>
              <a:t> property (Chomsky)</a:t>
            </a:r>
          </a:p>
          <a:p>
            <a:pPr lvl="1"/>
            <a:r>
              <a:rPr lang="en-US" sz="2200" dirty="0"/>
              <a:t>closest relatives to modern humans have about the same auditory system</a:t>
            </a:r>
          </a:p>
          <a:p>
            <a:pPr lvl="1"/>
            <a:r>
              <a:rPr lang="en-US" sz="2200" dirty="0">
                <a:effectLst/>
              </a:rPr>
              <a:t>only a human infant reflexively develops complex systems for constructing and expressing thought </a:t>
            </a:r>
            <a:endParaRPr lang="en-US" sz="2200" dirty="0"/>
          </a:p>
          <a:p>
            <a:r>
              <a:rPr lang="en-US" sz="2600" dirty="0"/>
              <a:t> Language shows peculiar properties</a:t>
            </a:r>
          </a:p>
          <a:p>
            <a:pPr lvl="1"/>
            <a:r>
              <a:rPr lang="en-US" sz="2200" dirty="0">
                <a:solidFill>
                  <a:schemeClr val="accent1"/>
                </a:solidFill>
              </a:rPr>
              <a:t>not</a:t>
            </a:r>
            <a:r>
              <a:rPr lang="en-US" sz="2200" dirty="0"/>
              <a:t> </a:t>
            </a:r>
            <a:r>
              <a:rPr lang="en-US" sz="2200" dirty="0">
                <a:solidFill>
                  <a:schemeClr val="accent1"/>
                </a:solidFill>
              </a:rPr>
              <a:t>arbitrary </a:t>
            </a:r>
            <a:r>
              <a:rPr lang="en-US" sz="2200" dirty="0"/>
              <a:t>(there are rules: man-made or otherwise?)</a:t>
            </a:r>
            <a:endParaRPr lang="en-US" sz="2200" dirty="0">
              <a:solidFill>
                <a:schemeClr val="accent1"/>
              </a:solidFill>
            </a:endParaRPr>
          </a:p>
          <a:p>
            <a:pPr lvl="1"/>
            <a:r>
              <a:rPr lang="en-US" sz="2200" b="1" dirty="0"/>
              <a:t>Research question</a:t>
            </a:r>
            <a:r>
              <a:rPr lang="en-US" sz="2200" dirty="0"/>
              <a:t>: why is it the way it is, and not some other way?</a:t>
            </a:r>
          </a:p>
        </p:txBody>
      </p:sp>
      <p:sp>
        <p:nvSpPr>
          <p:cNvPr id="4" name="Slide Number Placeholder 3">
            <a:extLst>
              <a:ext uri="{FF2B5EF4-FFF2-40B4-BE49-F238E27FC236}">
                <a16:creationId xmlns:a16="http://schemas.microsoft.com/office/drawing/2014/main" id="{241D683D-D84F-8E5C-0349-21F10EA6D5BA}"/>
              </a:ext>
            </a:extLst>
          </p:cNvPr>
          <p:cNvSpPr>
            <a:spLocks noGrp="1"/>
          </p:cNvSpPr>
          <p:nvPr>
            <p:ph type="sldNum" sz="quarter" idx="12"/>
          </p:nvPr>
        </p:nvSpPr>
        <p:spPr/>
        <p:txBody>
          <a:bodyPr/>
          <a:lstStyle/>
          <a:p>
            <a:fld id="{A22E60DB-65C2-B944-9E5F-AD306FA3BE89}" type="slidenum">
              <a:rPr lang="en-US" smtClean="0"/>
              <a:t>4</a:t>
            </a:fld>
            <a:endParaRPr lang="en-US" dirty="0"/>
          </a:p>
        </p:txBody>
      </p:sp>
    </p:spTree>
    <p:extLst>
      <p:ext uri="{BB962C8B-B14F-4D97-AF65-F5344CB8AC3E}">
        <p14:creationId xmlns:p14="http://schemas.microsoft.com/office/powerpoint/2010/main" val="98575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Syllabus</a:t>
            </a:r>
          </a:p>
        </p:txBody>
      </p:sp>
      <p:sp>
        <p:nvSpPr>
          <p:cNvPr id="4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US" sz="2200" b="1"/>
              <a:t>Description of Course</a:t>
            </a:r>
          </a:p>
          <a:p>
            <a:r>
              <a:rPr lang="en-US" sz="2200"/>
              <a:t>An introductory level course at the advanced level for computational linguistics. Required core course for the Master’s Human Language Technology (HLT) program.</a:t>
            </a:r>
          </a:p>
          <a:p>
            <a:pPr marL="0" indent="0">
              <a:buNone/>
            </a:pPr>
            <a:r>
              <a:rPr lang="en-US" sz="2200" b="1"/>
              <a:t>Course Pre-requisites</a:t>
            </a:r>
          </a:p>
          <a:p>
            <a:r>
              <a:rPr lang="en-US" sz="2200"/>
              <a:t>438: LING 388 or familiarity with one or more of the following: formal languages, syntax, data structures, or compilers.</a:t>
            </a:r>
          </a:p>
          <a:p>
            <a:r>
              <a:rPr lang="en-US" sz="2200"/>
              <a:t>538: no formal pre-requisites.</a:t>
            </a:r>
          </a:p>
        </p:txBody>
      </p:sp>
      <p:sp>
        <p:nvSpPr>
          <p:cNvPr id="4" name="Slide Number Placeholder 3">
            <a:extLst>
              <a:ext uri="{FF2B5EF4-FFF2-40B4-BE49-F238E27FC236}">
                <a16:creationId xmlns:a16="http://schemas.microsoft.com/office/drawing/2014/main" id="{5883EFB8-9613-1F45-91F0-06C54448FA53}"/>
              </a:ext>
            </a:extLst>
          </p:cNvPr>
          <p:cNvSpPr>
            <a:spLocks noGrp="1"/>
          </p:cNvSpPr>
          <p:nvPr>
            <p:ph type="sldNum" sz="quarter" idx="12"/>
          </p:nvPr>
        </p:nvSpPr>
        <p:spPr>
          <a:xfrm>
            <a:off x="8610600" y="6356350"/>
            <a:ext cx="2743200" cy="365125"/>
          </a:xfrm>
        </p:spPr>
        <p:txBody>
          <a:bodyPr>
            <a:normAutofit/>
          </a:bodyPr>
          <a:lstStyle/>
          <a:p>
            <a:pPr>
              <a:spcAft>
                <a:spcPts val="600"/>
              </a:spcAft>
            </a:pPr>
            <a:fld id="{A22E60DB-65C2-B944-9E5F-AD306FA3BE89}" type="slidenum">
              <a:rPr lang="en-US"/>
              <a:pPr>
                <a:spcAft>
                  <a:spcPts val="600"/>
                </a:spcAft>
              </a:pPr>
              <a:t>5</a:t>
            </a:fld>
            <a:endParaRPr lang="en-US"/>
          </a:p>
        </p:txBody>
      </p:sp>
    </p:spTree>
    <p:extLst>
      <p:ext uri="{BB962C8B-B14F-4D97-AF65-F5344CB8AC3E}">
        <p14:creationId xmlns:p14="http://schemas.microsoft.com/office/powerpoint/2010/main" val="1493876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50F072-0FD9-D342-BDA4-85503BD59B71}"/>
              </a:ext>
            </a:extLst>
          </p:cNvPr>
          <p:cNvSpPr>
            <a:spLocks noGrp="1"/>
          </p:cNvSpPr>
          <p:nvPr>
            <p:ph type="title"/>
          </p:nvPr>
        </p:nvSpPr>
        <p:spPr>
          <a:xfrm>
            <a:off x="838200" y="365125"/>
            <a:ext cx="10515600" cy="1325563"/>
          </a:xfrm>
        </p:spPr>
        <p:txBody>
          <a:bodyPr>
            <a:normAutofit/>
          </a:bodyPr>
          <a:lstStyle/>
          <a:p>
            <a:r>
              <a:rPr lang="en-US" sz="5400"/>
              <a:t>Syllabus</a:t>
            </a:r>
          </a:p>
        </p:txBody>
      </p:sp>
      <p:sp>
        <p:nvSpPr>
          <p:cNvPr id="3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4B5D47-DB33-664A-AD33-C2D2258A3056}"/>
              </a:ext>
            </a:extLst>
          </p:cNvPr>
          <p:cNvSpPr>
            <a:spLocks noGrp="1"/>
          </p:cNvSpPr>
          <p:nvPr>
            <p:ph idx="1"/>
          </p:nvPr>
        </p:nvSpPr>
        <p:spPr>
          <a:xfrm>
            <a:off x="838200" y="1929384"/>
            <a:ext cx="10515600" cy="4251960"/>
          </a:xfrm>
        </p:spPr>
        <p:txBody>
          <a:bodyPr>
            <a:normAutofit/>
          </a:bodyPr>
          <a:lstStyle/>
          <a:p>
            <a:pPr marL="0" indent="0">
              <a:buNone/>
            </a:pPr>
            <a:r>
              <a:rPr lang="en-US" sz="2200" b="1"/>
              <a:t>Instructor and Contact Information</a:t>
            </a:r>
          </a:p>
          <a:p>
            <a:r>
              <a:rPr lang="en-US" sz="2200"/>
              <a:t>Instructor: Sandiway Fong (</a:t>
            </a:r>
            <a:r>
              <a:rPr lang="en-US" sz="2200" u="sng">
                <a:hlinkClick r:id="rId2"/>
              </a:rPr>
              <a:t>sandiway@arizona.edu</a:t>
            </a:r>
            <a:r>
              <a:rPr lang="en-US" sz="2200"/>
              <a:t>, submit homeworks here)</a:t>
            </a:r>
          </a:p>
          <a:p>
            <a:r>
              <a:rPr lang="en-US" sz="2200"/>
              <a:t>Homepage: sandiway.arizona.edu</a:t>
            </a:r>
          </a:p>
          <a:p>
            <a:r>
              <a:rPr lang="en-US" sz="2200"/>
              <a:t>Dept. of Linguistics Office: Douglass 311</a:t>
            </a:r>
          </a:p>
          <a:p>
            <a:pPr marL="0" indent="0">
              <a:buNone/>
            </a:pPr>
            <a:r>
              <a:rPr lang="en-US" sz="2200" b="1"/>
              <a:t>Hours: </a:t>
            </a:r>
          </a:p>
          <a:p>
            <a:r>
              <a:rPr lang="en-US" sz="2200"/>
              <a:t>make appointments by email or drop by my office</a:t>
            </a:r>
          </a:p>
          <a:p>
            <a:pPr marL="0" indent="0">
              <a:buNone/>
            </a:pPr>
            <a:r>
              <a:rPr lang="en-US" sz="2200" b="1"/>
              <a:t>Meet:</a:t>
            </a:r>
            <a:r>
              <a:rPr lang="en-US" sz="2200"/>
              <a:t> </a:t>
            </a:r>
          </a:p>
          <a:p>
            <a:r>
              <a:rPr lang="en-US" sz="2200"/>
              <a:t>Rm 206, Psychology Building: 9:30-10:45am Tuesdays/Thursdays</a:t>
            </a:r>
          </a:p>
          <a:p>
            <a:r>
              <a:rPr lang="en-US" sz="2200" i="1"/>
              <a:t>another good time to ask questions is right after class!</a:t>
            </a:r>
          </a:p>
        </p:txBody>
      </p:sp>
      <p:sp>
        <p:nvSpPr>
          <p:cNvPr id="4" name="Slide Number Placeholder 3">
            <a:extLst>
              <a:ext uri="{FF2B5EF4-FFF2-40B4-BE49-F238E27FC236}">
                <a16:creationId xmlns:a16="http://schemas.microsoft.com/office/drawing/2014/main" id="{C58B1A33-3238-734B-A7A7-718CE61A1CAE}"/>
              </a:ext>
            </a:extLst>
          </p:cNvPr>
          <p:cNvSpPr>
            <a:spLocks noGrp="1"/>
          </p:cNvSpPr>
          <p:nvPr>
            <p:ph type="sldNum" sz="quarter" idx="12"/>
          </p:nvPr>
        </p:nvSpPr>
        <p:spPr>
          <a:xfrm>
            <a:off x="8610600" y="6356350"/>
            <a:ext cx="2743200" cy="365125"/>
          </a:xfrm>
        </p:spPr>
        <p:txBody>
          <a:bodyPr>
            <a:normAutofit/>
          </a:bodyPr>
          <a:lstStyle/>
          <a:p>
            <a:pPr>
              <a:spcAft>
                <a:spcPts val="600"/>
              </a:spcAft>
            </a:pPr>
            <a:fld id="{A22E60DB-65C2-B944-9E5F-AD306FA3BE89}" type="slidenum">
              <a:rPr lang="en-US"/>
              <a:pPr>
                <a:spcAft>
                  <a:spcPts val="600"/>
                </a:spcAft>
              </a:pPr>
              <a:t>6</a:t>
            </a:fld>
            <a:endParaRPr lang="en-US"/>
          </a:p>
        </p:txBody>
      </p:sp>
    </p:spTree>
    <p:extLst>
      <p:ext uri="{BB962C8B-B14F-4D97-AF65-F5344CB8AC3E}">
        <p14:creationId xmlns:p14="http://schemas.microsoft.com/office/powerpoint/2010/main" val="3202517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Syllabus</a:t>
            </a:r>
          </a:p>
        </p:txBody>
      </p:sp>
      <p:sp>
        <p:nvSpPr>
          <p:cNvPr id="3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US" sz="2200" b="1"/>
              <a:t>Course Format and Teaching Methods</a:t>
            </a:r>
          </a:p>
          <a:p>
            <a:r>
              <a:rPr lang="en-US" sz="2200"/>
              <a:t>Lecture with slides. Panopto videos (when available) for lecture review. </a:t>
            </a:r>
          </a:p>
          <a:p>
            <a:r>
              <a:rPr lang="en-US" sz="2200"/>
              <a:t>All homeworks will be introduced and reviewed in class.</a:t>
            </a:r>
          </a:p>
          <a:p>
            <a:pPr marL="0" indent="0">
              <a:buNone/>
            </a:pPr>
            <a:r>
              <a:rPr lang="en-US" sz="2200" b="1"/>
              <a:t>Course Objectives</a:t>
            </a:r>
          </a:p>
          <a:p>
            <a:pPr marL="0" indent="0">
              <a:buNone/>
            </a:pPr>
            <a:r>
              <a:rPr lang="en-US" sz="2200"/>
              <a:t>Topics covered include:</a:t>
            </a:r>
          </a:p>
          <a:p>
            <a:pPr lvl="0"/>
            <a:r>
              <a:rPr lang="en-US" sz="2200"/>
              <a:t>Introductory programming relevant to computational linguistics in two or more programming languages. We will use Perl, Python and Prolog this semester.</a:t>
            </a:r>
          </a:p>
          <a:p>
            <a:pPr lvl="0"/>
            <a:r>
              <a:rPr lang="en-US" sz="2200"/>
              <a:t>Introduction to a range of topics in computational linguistics, see detailed list of topics later below.</a:t>
            </a:r>
          </a:p>
        </p:txBody>
      </p:sp>
      <p:sp>
        <p:nvSpPr>
          <p:cNvPr id="4" name="Slide Number Placeholder 3">
            <a:extLst>
              <a:ext uri="{FF2B5EF4-FFF2-40B4-BE49-F238E27FC236}">
                <a16:creationId xmlns:a16="http://schemas.microsoft.com/office/drawing/2014/main" id="{3C11C0FD-CBA4-924C-853A-FF2A535ACCBD}"/>
              </a:ext>
            </a:extLst>
          </p:cNvPr>
          <p:cNvSpPr>
            <a:spLocks noGrp="1"/>
          </p:cNvSpPr>
          <p:nvPr>
            <p:ph type="sldNum" sz="quarter" idx="12"/>
          </p:nvPr>
        </p:nvSpPr>
        <p:spPr>
          <a:xfrm>
            <a:off x="8610600" y="6356350"/>
            <a:ext cx="2743200" cy="365125"/>
          </a:xfrm>
        </p:spPr>
        <p:txBody>
          <a:bodyPr>
            <a:normAutofit/>
          </a:bodyPr>
          <a:lstStyle/>
          <a:p>
            <a:pPr>
              <a:spcAft>
                <a:spcPts val="600"/>
              </a:spcAft>
            </a:pPr>
            <a:fld id="{A22E60DB-65C2-B944-9E5F-AD306FA3BE89}" type="slidenum">
              <a:rPr lang="en-US"/>
              <a:pPr>
                <a:spcAft>
                  <a:spcPts val="600"/>
                </a:spcAft>
              </a:pPr>
              <a:t>7</a:t>
            </a:fld>
            <a:endParaRPr lang="en-US"/>
          </a:p>
        </p:txBody>
      </p:sp>
    </p:spTree>
    <p:extLst>
      <p:ext uri="{BB962C8B-B14F-4D97-AF65-F5344CB8AC3E}">
        <p14:creationId xmlns:p14="http://schemas.microsoft.com/office/powerpoint/2010/main" val="1755499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F718B0-1378-D54C-888F-128DC5561A35}"/>
              </a:ext>
            </a:extLst>
          </p:cNvPr>
          <p:cNvSpPr>
            <a:spLocks noGrp="1"/>
          </p:cNvSpPr>
          <p:nvPr>
            <p:ph type="title"/>
          </p:nvPr>
        </p:nvSpPr>
        <p:spPr>
          <a:xfrm>
            <a:off x="838200" y="365125"/>
            <a:ext cx="10515600" cy="1325563"/>
          </a:xfrm>
        </p:spPr>
        <p:txBody>
          <a:bodyPr>
            <a:normAutofit/>
          </a:bodyPr>
          <a:lstStyle/>
          <a:p>
            <a:r>
              <a:rPr lang="en-US" sz="5400"/>
              <a:t>Syllabus</a:t>
            </a:r>
          </a:p>
        </p:txBody>
      </p:sp>
      <p:sp>
        <p:nvSpPr>
          <p:cNvPr id="3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C00E86-20D3-1047-9BC5-8705922D3F0B}"/>
              </a:ext>
            </a:extLst>
          </p:cNvPr>
          <p:cNvSpPr>
            <a:spLocks noGrp="1"/>
          </p:cNvSpPr>
          <p:nvPr>
            <p:ph idx="1"/>
          </p:nvPr>
        </p:nvSpPr>
        <p:spPr>
          <a:xfrm>
            <a:off x="838200" y="1929384"/>
            <a:ext cx="10515600" cy="4251960"/>
          </a:xfrm>
        </p:spPr>
        <p:txBody>
          <a:bodyPr>
            <a:normAutofit/>
          </a:bodyPr>
          <a:lstStyle/>
          <a:p>
            <a:pPr marL="0" indent="0">
              <a:buNone/>
            </a:pPr>
            <a:r>
              <a:rPr lang="en-US" sz="2000" b="1"/>
              <a:t>Course Learning Outcomes</a:t>
            </a:r>
          </a:p>
          <a:p>
            <a:pPr marL="0" indent="0">
              <a:buNone/>
            </a:pPr>
            <a:r>
              <a:rPr lang="en-US" sz="2000" dirty="0"/>
              <a:t>After completing this course, students will:</a:t>
            </a:r>
          </a:p>
          <a:p>
            <a:pPr marL="514350" lvl="0" indent="-514350">
              <a:buFont typeface="+mj-lt"/>
              <a:buAutoNum type="arabicPeriod"/>
            </a:pPr>
            <a:r>
              <a:rPr lang="en-US" sz="2000" dirty="0"/>
              <a:t>Have acquired the ability to read and write programs in two or more programming languages. </a:t>
            </a:r>
          </a:p>
          <a:p>
            <a:pPr lvl="0"/>
            <a:r>
              <a:rPr lang="en-US" sz="2000"/>
              <a:t>Relates to Linguistics Department HLT program outcome #1.</a:t>
            </a:r>
          </a:p>
          <a:p>
            <a:pPr marL="514350" lvl="0" indent="-514350">
              <a:buFont typeface="+mj-lt"/>
              <a:buAutoNum type="arabicPeriod" startAt="2"/>
            </a:pPr>
            <a:r>
              <a:rPr lang="en-US" sz="2000" dirty="0"/>
              <a:t>Be familiar with basic concepts, techniques and applications in computational linguistics. </a:t>
            </a:r>
          </a:p>
          <a:p>
            <a:pPr lvl="0"/>
            <a:r>
              <a:rPr lang="en-US" sz="2000"/>
              <a:t>Relates to Linguistics Department HLT program outcome #2 and Linguistics Department Undergraduate program outcome #1.</a:t>
            </a:r>
          </a:p>
          <a:p>
            <a:pPr marL="514350" indent="-514350">
              <a:buFont typeface="+mj-lt"/>
              <a:buAutoNum type="arabicPeriod" startAt="3"/>
            </a:pPr>
            <a:r>
              <a:rPr lang="en-US" sz="2000" b="1" dirty="0"/>
              <a:t>538-only</a:t>
            </a:r>
            <a:r>
              <a:rPr lang="en-US" sz="2000" dirty="0"/>
              <a:t>: be able to present and explain advanced concepts in computational linguistics. (See chapter presentation requirement.)</a:t>
            </a:r>
          </a:p>
          <a:p>
            <a:pPr marL="514350" indent="-514350">
              <a:buFont typeface="+mj-lt"/>
              <a:buAutoNum type="arabicPeriod" startAt="3"/>
            </a:pPr>
            <a:r>
              <a:rPr lang="en-US" sz="2000" dirty="0"/>
              <a:t>Be equipped to take more advanced classes in computational linguistics, e.g. 581 (Spring) or 439/539 (Statistical NLP).</a:t>
            </a:r>
          </a:p>
        </p:txBody>
      </p:sp>
      <p:sp>
        <p:nvSpPr>
          <p:cNvPr id="4" name="Slide Number Placeholder 3">
            <a:extLst>
              <a:ext uri="{FF2B5EF4-FFF2-40B4-BE49-F238E27FC236}">
                <a16:creationId xmlns:a16="http://schemas.microsoft.com/office/drawing/2014/main" id="{A5215D6A-A9C0-A044-B33E-6A10FDBDDB70}"/>
              </a:ext>
            </a:extLst>
          </p:cNvPr>
          <p:cNvSpPr>
            <a:spLocks noGrp="1"/>
          </p:cNvSpPr>
          <p:nvPr>
            <p:ph type="sldNum" sz="quarter" idx="12"/>
          </p:nvPr>
        </p:nvSpPr>
        <p:spPr>
          <a:xfrm>
            <a:off x="8610600" y="6356350"/>
            <a:ext cx="2743200" cy="365125"/>
          </a:xfrm>
        </p:spPr>
        <p:txBody>
          <a:bodyPr>
            <a:normAutofit/>
          </a:bodyPr>
          <a:lstStyle/>
          <a:p>
            <a:pPr>
              <a:spcAft>
                <a:spcPts val="600"/>
              </a:spcAft>
            </a:pPr>
            <a:fld id="{A22E60DB-65C2-B944-9E5F-AD306FA3BE89}" type="slidenum">
              <a:rPr lang="en-US"/>
              <a:pPr>
                <a:spcAft>
                  <a:spcPts val="600"/>
                </a:spcAft>
              </a:pPr>
              <a:t>8</a:t>
            </a:fld>
            <a:endParaRPr lang="en-US"/>
          </a:p>
        </p:txBody>
      </p:sp>
    </p:spTree>
    <p:extLst>
      <p:ext uri="{BB962C8B-B14F-4D97-AF65-F5344CB8AC3E}">
        <p14:creationId xmlns:p14="http://schemas.microsoft.com/office/powerpoint/2010/main" val="2008238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4F7BCD-042F-CA4C-85F7-60384D9591C8}"/>
              </a:ext>
            </a:extLst>
          </p:cNvPr>
          <p:cNvSpPr>
            <a:spLocks noGrp="1"/>
          </p:cNvSpPr>
          <p:nvPr>
            <p:ph type="title"/>
          </p:nvPr>
        </p:nvSpPr>
        <p:spPr>
          <a:xfrm>
            <a:off x="838200" y="365125"/>
            <a:ext cx="10515600" cy="1325563"/>
          </a:xfrm>
        </p:spPr>
        <p:txBody>
          <a:bodyPr>
            <a:normAutofit/>
          </a:bodyPr>
          <a:lstStyle/>
          <a:p>
            <a:r>
              <a:rPr lang="en-US" sz="5400"/>
              <a:t>Syllabus</a:t>
            </a:r>
          </a:p>
        </p:txBody>
      </p:sp>
      <p:sp>
        <p:nvSpPr>
          <p:cNvPr id="3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D818D3-C7B7-B547-8834-2574C0D2BF01}"/>
              </a:ext>
            </a:extLst>
          </p:cNvPr>
          <p:cNvSpPr>
            <a:spLocks noGrp="1"/>
          </p:cNvSpPr>
          <p:nvPr>
            <p:ph idx="1"/>
          </p:nvPr>
        </p:nvSpPr>
        <p:spPr>
          <a:xfrm>
            <a:off x="838200" y="1929384"/>
            <a:ext cx="10515600" cy="4251960"/>
          </a:xfrm>
        </p:spPr>
        <p:txBody>
          <a:bodyPr>
            <a:normAutofit/>
          </a:bodyPr>
          <a:lstStyle/>
          <a:p>
            <a:pPr marL="0" indent="0">
              <a:buNone/>
            </a:pPr>
            <a:r>
              <a:rPr lang="en-US" sz="2000" b="1"/>
              <a:t>Absence and Class Participation Policy</a:t>
            </a:r>
          </a:p>
          <a:p>
            <a:r>
              <a:rPr lang="en-US" sz="2000"/>
              <a:t>I expect you to attend lectures (though attendance will not be taken). </a:t>
            </a:r>
          </a:p>
          <a:p>
            <a:r>
              <a:rPr lang="en-US" sz="2000"/>
              <a:t>The UA’s policy concerning Class Attendance, Participation, and Administrative Drops is available at: </a:t>
            </a:r>
            <a:r>
              <a:rPr lang="en-US" sz="2000" u="sng">
                <a:hlinkClick r:id="rId2"/>
              </a:rPr>
              <a:t>http://catalog.arizona.edu/policy/class-attendance-participation-and-administrative-drop</a:t>
            </a:r>
            <a:r>
              <a:rPr lang="en-US" sz="2000"/>
              <a:t>. </a:t>
            </a:r>
          </a:p>
          <a:p>
            <a:r>
              <a:rPr lang="en-US" sz="2000"/>
              <a:t>Tell me ahead of time so we can make alternative arrangements in the case of missed homeworks. </a:t>
            </a:r>
            <a:r>
              <a:rPr lang="en-US" sz="2000" b="1"/>
              <a:t>No homework will be accepted late. Explained below.</a:t>
            </a:r>
          </a:p>
          <a:p>
            <a:r>
              <a:rPr lang="en-US" sz="2000"/>
              <a:t>Absences pre-approved by the UA Dean of Students (or Dean Designee) will be honored.  See:  </a:t>
            </a:r>
            <a:r>
              <a:rPr lang="en-US" sz="2000" u="sng">
                <a:hlinkClick r:id="rId3"/>
              </a:rPr>
              <a:t>https://deanofstudents.arizona.edu/absences</a:t>
            </a:r>
            <a:r>
              <a:rPr lang="en-US" sz="2000"/>
              <a:t>. </a:t>
            </a:r>
          </a:p>
          <a:p>
            <a:r>
              <a:rPr lang="en-US" sz="2000"/>
              <a:t>The UA policy regarding absences for any sincerely held religious belief, observance or practice will be accommodated where reasonable, </a:t>
            </a:r>
            <a:r>
              <a:rPr lang="en-US" sz="2000" u="sng">
                <a:hlinkClick r:id="rId4"/>
              </a:rPr>
              <a:t>http://policy.arizona.edu/human-resources/religious-accommodation-policy</a:t>
            </a:r>
            <a:r>
              <a:rPr lang="en-US" sz="2000"/>
              <a:t>. </a:t>
            </a:r>
          </a:p>
          <a:p>
            <a:endParaRPr lang="en-US" sz="2000"/>
          </a:p>
        </p:txBody>
      </p:sp>
      <p:sp>
        <p:nvSpPr>
          <p:cNvPr id="4" name="Slide Number Placeholder 3">
            <a:extLst>
              <a:ext uri="{FF2B5EF4-FFF2-40B4-BE49-F238E27FC236}">
                <a16:creationId xmlns:a16="http://schemas.microsoft.com/office/drawing/2014/main" id="{9F0A4539-6C23-E141-A121-987EAE0D19C1}"/>
              </a:ext>
            </a:extLst>
          </p:cNvPr>
          <p:cNvSpPr>
            <a:spLocks noGrp="1"/>
          </p:cNvSpPr>
          <p:nvPr>
            <p:ph type="sldNum" sz="quarter" idx="12"/>
          </p:nvPr>
        </p:nvSpPr>
        <p:spPr>
          <a:xfrm>
            <a:off x="8610600" y="6356350"/>
            <a:ext cx="2743200" cy="365125"/>
          </a:xfrm>
        </p:spPr>
        <p:txBody>
          <a:bodyPr>
            <a:normAutofit/>
          </a:bodyPr>
          <a:lstStyle/>
          <a:p>
            <a:pPr>
              <a:spcAft>
                <a:spcPts val="600"/>
              </a:spcAft>
            </a:pPr>
            <a:fld id="{A22E60DB-65C2-B944-9E5F-AD306FA3BE89}" type="slidenum">
              <a:rPr lang="en-US"/>
              <a:pPr>
                <a:spcAft>
                  <a:spcPts val="600"/>
                </a:spcAft>
              </a:pPr>
              <a:t>9</a:t>
            </a:fld>
            <a:endParaRPr lang="en-US"/>
          </a:p>
        </p:txBody>
      </p:sp>
    </p:spTree>
    <p:extLst>
      <p:ext uri="{BB962C8B-B14F-4D97-AF65-F5344CB8AC3E}">
        <p14:creationId xmlns:p14="http://schemas.microsoft.com/office/powerpoint/2010/main" val="1957900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2007</Words>
  <Application>Microsoft Macintosh PowerPoint</Application>
  <PresentationFormat>Widescreen</PresentationFormat>
  <Paragraphs>257</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Menlo</vt:lpstr>
      <vt:lpstr>Monaco</vt:lpstr>
      <vt:lpstr>Office Theme</vt:lpstr>
      <vt:lpstr>LING/C SC/PSYC 438/538</vt:lpstr>
      <vt:lpstr>Contents</vt:lpstr>
      <vt:lpstr>Computation and Language</vt:lpstr>
      <vt:lpstr>Computation and Language</vt:lpstr>
      <vt:lpstr>Syllabus</vt:lpstr>
      <vt:lpstr>Syllabus</vt:lpstr>
      <vt:lpstr>Syllabus</vt:lpstr>
      <vt:lpstr>Syllabus</vt:lpstr>
      <vt:lpstr>Syllabus</vt:lpstr>
      <vt:lpstr>Syllabus</vt:lpstr>
      <vt:lpstr>Syllabus</vt:lpstr>
      <vt:lpstr>Syllabus</vt:lpstr>
      <vt:lpstr>Syllabus</vt:lpstr>
      <vt:lpstr>Syllabus</vt:lpstr>
      <vt:lpstr>Syllabus</vt:lpstr>
      <vt:lpstr>Syllabus</vt:lpstr>
      <vt:lpstr>UofA website</vt:lpstr>
      <vt:lpstr>UofA website</vt:lpstr>
      <vt:lpstr>Panopto</vt:lpstr>
      <vt:lpstr>Syllabus</vt:lpstr>
      <vt:lpstr>Being Precise</vt:lpstr>
      <vt:lpstr>Homework: Reading</vt:lpstr>
      <vt:lpstr>Homework 2</vt:lpstr>
      <vt:lpstr>Homework 2: Install Perl</vt:lpstr>
      <vt:lpstr>Homework 2: Install Perl</vt:lpstr>
      <vt:lpstr>Homework 2: Install Perl</vt:lpstr>
      <vt:lpstr>Homework 2: Install Perl</vt:lpstr>
      <vt:lpstr>Learning Perl</vt:lpstr>
      <vt:lpstr>Homework 2: Install Python</vt:lpstr>
      <vt:lpstr>Homework 2: Install Python</vt:lpstr>
      <vt:lpstr>Homework 2: Install Python</vt:lpstr>
      <vt:lpstr>Which language is easier?</vt:lpstr>
      <vt:lpstr>Development work (2024 survey)</vt:lpstr>
      <vt:lpstr>How many programmers, how many lines?</vt:lpstr>
      <vt:lpstr>AI and Coding</vt:lpstr>
      <vt:lpstr>AI and Coding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LING/C SC/PSYC 438/538</dc:title>
  <dc:creator>Microsoft Office User</dc:creator>
  <cp:lastModifiedBy>sandiway@mac.com</cp:lastModifiedBy>
  <cp:revision>23</cp:revision>
  <cp:lastPrinted>2025-08-10T02:56:47Z</cp:lastPrinted>
  <dcterms:created xsi:type="dcterms:W3CDTF">2020-08-25T00:56:00Z</dcterms:created>
  <dcterms:modified xsi:type="dcterms:W3CDTF">2025-08-11T21:44:48Z</dcterms:modified>
</cp:coreProperties>
</file>