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3" r:id="rId2"/>
    <p:sldId id="338" r:id="rId3"/>
    <p:sldId id="274" r:id="rId4"/>
    <p:sldId id="275" r:id="rId5"/>
    <p:sldId id="276" r:id="rId6"/>
    <p:sldId id="27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2F731-A690-566C-196E-25BD1350B6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99F377-C317-08E0-5B1B-3599B462AA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51CDE1-6FF9-CF6D-50ED-D020435D8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33A97-3FFE-D145-A7D4-C2D0E1B162F9}" type="datetimeFigureOut">
              <a:rPr lang="en-US" smtClean="0"/>
              <a:t>12/5/23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918F4F-C326-B22E-AE2C-92902DC4D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4CC61D-163D-DDC6-9EF9-DE91D2D66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4DB1-3690-C04A-81D3-1A35F562A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549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FA741-C27E-6F8C-3752-8D88CAC2B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03A936-3BF4-E779-E15B-69224E6B36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AC69D3-6E32-1846-F420-0D68EA2E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33A97-3FFE-D145-A7D4-C2D0E1B162F9}" type="datetimeFigureOut">
              <a:rPr lang="en-US" smtClean="0"/>
              <a:t>12/5/23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E8E673-E17D-3024-3097-BDA2ED791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32BA8E-5E82-7C19-1086-94AC280D5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4DB1-3690-C04A-81D3-1A35F562A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829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6CF73D-1094-97CA-A085-67B8B10A76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720C1C-FE2E-B17E-7540-B4F66BA5CB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225AE9-6CBB-778D-C45D-748E7D84B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33A97-3FFE-D145-A7D4-C2D0E1B162F9}" type="datetimeFigureOut">
              <a:rPr lang="en-US" smtClean="0"/>
              <a:t>12/5/23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A26B1D-F8DB-9007-9664-7A538EA54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1477F-3B10-D0B4-908B-73B31705E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4DB1-3690-C04A-81D3-1A35F562A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256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DE83D-9246-4874-D4A8-FFA51612D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C14A6-2493-F828-141E-02C0EB5C0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E05538-CD00-F9FA-A4CF-0AE6A3D95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33A97-3FFE-D145-A7D4-C2D0E1B162F9}" type="datetimeFigureOut">
              <a:rPr lang="en-US" smtClean="0"/>
              <a:t>12/5/23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9301EC-C1C6-A380-0B6B-85C1399AC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C66592-67E4-03D9-C027-C5B874CBF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4DB1-3690-C04A-81D3-1A35F562A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80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1DADC-61B0-DDEC-DE1F-DE793569B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32B2EE-B2FE-E387-7CE8-5507E2294D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83859B-EE10-8BF2-096F-A82552FDF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33A97-3FFE-D145-A7D4-C2D0E1B162F9}" type="datetimeFigureOut">
              <a:rPr lang="en-US" smtClean="0"/>
              <a:t>12/5/23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45D7D-9B52-70D4-B3B7-C21EA4A87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58290F-B5C4-DA58-A10F-ADD3F4E5C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4DB1-3690-C04A-81D3-1A35F562A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25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10A90-66BE-B6DD-9880-CB89E805D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026BF-5B5D-5BA5-6CF2-C47B7715D9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25FF50-F6C5-6802-9E1D-6ACEAD258F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2ADA5E-88B6-2B41-364B-355C31725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33A97-3FFE-D145-A7D4-C2D0E1B162F9}" type="datetimeFigureOut">
              <a:rPr lang="en-US" smtClean="0"/>
              <a:t>12/5/23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910A0F-A958-0B6C-24D5-18C1F50D7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D31E9D-87FC-05DB-9F95-825F1909F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4DB1-3690-C04A-81D3-1A35F562A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585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E1B03-42F9-2CDF-AF7D-5583FF5DA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018163-92FE-7EE3-FD65-6F0F41927A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2E31CF-9DD6-C6D3-0916-D8D5DF5901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20CDA3-0E38-B12F-358E-2664FA5A9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30DD58-203D-AED8-623B-426997CA7D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29B0C2-EE66-AD13-1500-EBD6690F9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33A97-3FFE-D145-A7D4-C2D0E1B162F9}" type="datetimeFigureOut">
              <a:rPr lang="en-US" smtClean="0"/>
              <a:t>12/5/23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060C1C-93A9-462C-2E81-091E38313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884247-5DC5-9C24-3EF2-795B7738F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4DB1-3690-C04A-81D3-1A35F562A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80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76476-2B9F-948B-FEB4-EF24F5363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05D25C-5836-69A7-9497-AB57691EE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33A97-3FFE-D145-A7D4-C2D0E1B162F9}" type="datetimeFigureOut">
              <a:rPr lang="en-US" smtClean="0"/>
              <a:t>12/5/23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5EBF1E-981D-51D3-B896-61DBA8350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3C6A85-B9C6-2C02-178A-E1E468B98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4DB1-3690-C04A-81D3-1A35F562A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013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CAE4DC-7A6D-6494-AD79-48743F529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33A97-3FFE-D145-A7D4-C2D0E1B162F9}" type="datetimeFigureOut">
              <a:rPr lang="en-US" smtClean="0"/>
              <a:t>12/5/23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705FFD-02EB-2FA5-4321-4240168B7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5D977F-2954-8DCE-FB8E-449F86057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4DB1-3690-C04A-81D3-1A35F562A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554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27061-BA17-4FAE-AEE6-2F6BAD598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997DE6-4E13-8541-A109-3A1AB4A549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637516-C95E-584C-23E7-B2F03DC7A8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CB25A2-55B2-BF34-B81D-1325FFBBD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33A97-3FFE-D145-A7D4-C2D0E1B162F9}" type="datetimeFigureOut">
              <a:rPr lang="en-US" smtClean="0"/>
              <a:t>12/5/23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6D75E2-805D-06A8-6412-4EF96F964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6BFF37-A4CE-36C3-6A66-3E735CC0E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4DB1-3690-C04A-81D3-1A35F562A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083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74212-51F5-CE92-F6DB-A58F3DFB8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AC791F-6FC9-3BF3-54F1-806E13C701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4321F9-3D3E-7276-F5D8-4626447B6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6FA29D-54E5-CBA2-4E86-15AA4E543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33A97-3FFE-D145-A7D4-C2D0E1B162F9}" type="datetimeFigureOut">
              <a:rPr lang="en-US" smtClean="0"/>
              <a:t>12/5/23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266781-EB65-E8EE-C4D9-23B27003D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8B2FC7-C58B-0E30-12A3-9DF45BC48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4DB1-3690-C04A-81D3-1A35F562A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673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87C66F-D7A5-51A2-9DAF-6DF976654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9E1318-02FC-1A45-D3C0-125A4FD6BC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C836B2-1163-5CFE-74FD-199D26E116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33A97-3FFE-D145-A7D4-C2D0E1B162F9}" type="datetimeFigureOut">
              <a:rPr lang="en-US" smtClean="0"/>
              <a:t>12/5/23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77029C-FCFF-2CF4-AC04-C5612C841A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9B357B-DAD8-7E90-27E6-FC8569E3E4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A4DB1-3690-C04A-81D3-1A35F562A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962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LING/C SC/PSYC 438/538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Lecture 30</a:t>
            </a:r>
          </a:p>
          <a:p>
            <a:r>
              <a:rPr lang="en-US" dirty="0"/>
              <a:t>Sandiway Fong</a:t>
            </a:r>
          </a:p>
        </p:txBody>
      </p:sp>
    </p:spTree>
    <p:extLst>
      <p:ext uri="{BB962C8B-B14F-4D97-AF65-F5344CB8AC3E}">
        <p14:creationId xmlns:p14="http://schemas.microsoft.com/office/powerpoint/2010/main" val="1225936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A974B-F159-EA14-41B4-E8CDF948F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1B93D-0C46-1B9D-D00B-8F315E7C03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Homework 14 graded</a:t>
            </a:r>
          </a:p>
          <a:p>
            <a:r>
              <a:rPr lang="en-US" sz="3600" dirty="0"/>
              <a:t>Please fill out the class survey! </a:t>
            </a:r>
            <a:r>
              <a:rPr lang="en-US" sz="3600"/>
              <a:t>Response rate 62.07%</a:t>
            </a:r>
            <a:endParaRPr lang="en-US" sz="3600" dirty="0"/>
          </a:p>
          <a:p>
            <a:r>
              <a:rPr lang="en-US" sz="3600" dirty="0"/>
              <a:t>538 Presentations contd.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292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FDB4B-7C85-5D4B-BC21-0692CF583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538 Presentations</a:t>
            </a:r>
          </a:p>
        </p:txBody>
      </p:sp>
      <p:pic>
        <p:nvPicPr>
          <p:cNvPr id="5" name="Content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6279685E-55CD-F393-684F-6E415154F1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20900" y="640080"/>
            <a:ext cx="6321603" cy="557881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92140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FDB4B-7C85-5D4B-BC21-0692CF583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538 Presentations</a:t>
            </a:r>
          </a:p>
        </p:txBody>
      </p:sp>
      <p:pic>
        <p:nvPicPr>
          <p:cNvPr id="7" name="Content Placeholder 6" descr="A screenshot of a computer&#10;&#10;Description automatically generated">
            <a:extLst>
              <a:ext uri="{FF2B5EF4-FFF2-40B4-BE49-F238E27FC236}">
                <a16:creationId xmlns:a16="http://schemas.microsoft.com/office/drawing/2014/main" id="{724E969F-E27B-F27E-346C-5AE0BC3BF5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33168" y="640080"/>
            <a:ext cx="6097066" cy="557881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297357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FDB4B-7C85-5D4B-BC21-0692CF583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538 Presentations</a:t>
            </a:r>
          </a:p>
        </p:txBody>
      </p:sp>
      <p:pic>
        <p:nvPicPr>
          <p:cNvPr id="6" name="Content Placeholder 5" descr="A screenshot of a spreadsheet&#10;&#10;Description automatically generated">
            <a:extLst>
              <a:ext uri="{FF2B5EF4-FFF2-40B4-BE49-F238E27FC236}">
                <a16:creationId xmlns:a16="http://schemas.microsoft.com/office/drawing/2014/main" id="{88F963A2-A840-CA1A-4CE5-D6334C802A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07974" y="640080"/>
            <a:ext cx="6147455" cy="557881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926442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FDB4B-7C85-5D4B-BC21-0692CF583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538 Presentations</a:t>
            </a:r>
          </a:p>
        </p:txBody>
      </p:sp>
      <p:pic>
        <p:nvPicPr>
          <p:cNvPr id="7" name="Content Placeholder 6" descr="A screenshot of a computer&#10;&#10;Description automatically generated">
            <a:extLst>
              <a:ext uri="{FF2B5EF4-FFF2-40B4-BE49-F238E27FC236}">
                <a16:creationId xmlns:a16="http://schemas.microsoft.com/office/drawing/2014/main" id="{521A1888-216A-F904-C3E6-89D2BBEE70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63097" y="1060312"/>
            <a:ext cx="7090703" cy="4351338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070688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38</Words>
  <Application>Microsoft Macintosh PowerPoint</Application>
  <PresentationFormat>Widescreen</PresentationFormat>
  <Paragraphs>11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LING/C SC/PSYC 438/538</vt:lpstr>
      <vt:lpstr>Announcements</vt:lpstr>
      <vt:lpstr>538 Presentations</vt:lpstr>
      <vt:lpstr>538 Presentations</vt:lpstr>
      <vt:lpstr>538 Presentations</vt:lpstr>
      <vt:lpstr>538 Presentations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sandiway@mac.com</dc:creator>
  <cp:lastModifiedBy>sandiway@mac.com</cp:lastModifiedBy>
  <cp:revision>7</cp:revision>
  <dcterms:created xsi:type="dcterms:W3CDTF">2023-11-30T01:33:28Z</dcterms:created>
  <dcterms:modified xsi:type="dcterms:W3CDTF">2023-12-05T15:10:08Z</dcterms:modified>
</cp:coreProperties>
</file>