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2" r:id="rId2"/>
    <p:sldId id="350" r:id="rId3"/>
    <p:sldId id="257" r:id="rId4"/>
    <p:sldId id="259" r:id="rId5"/>
    <p:sldId id="260" r:id="rId6"/>
    <p:sldId id="261" r:id="rId7"/>
    <p:sldId id="262" r:id="rId8"/>
    <p:sldId id="258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B9B7-E3F9-9516-A3EE-D4F860B67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81AB6-5F11-D057-25C7-5F7E20573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8F13-D934-8F3D-A43C-067B61D2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DE249-01BF-1285-D64C-DB1116EF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F4FF1-5084-6871-BA5B-BBEC93AB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7A089-C575-ED10-292C-05766423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EEC06-29D4-A224-5201-2BFB97C1B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501B-9870-99BF-2BD4-6D3B282B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36CC-B110-FC7D-CADF-25533387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F85B4-01BD-6438-36C7-C818D985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4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32242-BBDF-079F-5B11-8700EABA7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6FFED-054F-34E7-0C81-C07B779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E348E-B51F-430D-53E1-3A9E9753B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25FF-2A6A-4CED-0AA3-CD5894BD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693E-8EAB-9E64-B54C-7C6799C3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7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0A313-58F8-91B2-748E-9CBCE992A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98E3D-1777-3F19-0F05-614AD5718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7CD0C-3088-4240-BE9D-A2AB0971A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AF954-1A19-CFB3-B3AE-C767E5C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01012-A844-3E4D-7F96-B81A0D6C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45F2A-2B8C-F3CC-C780-2D6E351CE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02D9E-6AB3-1725-30DA-07084B2C9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FF87E-68AA-5F0C-5604-81978DD5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5CF90-EB51-3BEE-CDE3-8ACFB082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61888-C968-9F58-C084-48658C3D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3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147D4-B9EA-6B1B-D7B3-546CA29D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7F221-FFDC-3B1E-D56A-CAA8AB275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B2432-D5F1-8C27-B7E4-11BD42862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606ED-E289-24B7-3BE5-9B0C7EEE6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CC0FE-CA11-8148-734A-9138952B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50D25-A0CA-85AC-4210-07BF9C5B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1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89995-19CD-A255-0798-E1DBA5DF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7613B-5DAC-5582-AE2D-9043C2891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4E0A5-17C7-DD2F-A89E-C516D6DF0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FDFBF-2723-BD2E-99AD-1786ACB70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D35FEA-AADE-38BE-9BB1-2B4D67606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42FFB0-76A6-80CF-3F21-531E7FEEA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53AA5E-CB91-DB2B-5778-269863585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36373-2DBA-8386-4054-D7304126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5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E82B-43B7-59EC-748B-ADA5638E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7F254-78C5-EC0F-96B7-132DEFB7A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105A09-8A07-788F-D188-F2127FBB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0010C-08A6-B530-AF5F-2DB1E081B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8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207908-5314-0AE6-A27B-B042AD06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56C97-807B-620F-66FD-9CB55150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E7EC1-EAC8-6F1B-01C7-81940B0E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9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06E6-1338-E632-E4E5-A1452B0B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CB60A-CEEE-CAF7-DE85-C1462B290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7947D-D1ED-4646-F472-7AA6055A6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AC71D-3167-88F3-C17C-395A0423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9D98D-6B42-6389-0359-FE2674A9C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FE096-0FF9-AC4A-6575-2D265C724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1B11E-C359-9B4F-84EE-3071407F9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935358-86F6-8522-37B0-C4085EC9F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A269F-41D3-E198-099F-F0D370F15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E4AE8-D64B-47F3-23EE-3090262A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9D596-42B0-AC05-FAAE-0377E0F8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DFCA1-F102-BDC1-B7FF-F7A4D9C4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72A832-887F-86F5-014D-DF26284A3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42F3B-7445-C656-980B-A9A2CD680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4DC85-9640-EA6C-EB30-0275FEE26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8810-BA89-9B46-9AE9-47D201B2BC85}" type="datetimeFigureOut">
              <a:rPr lang="en-US" smtClean="0"/>
              <a:t>4/13/23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FEB1E-C60E-90FD-5EBD-80F1576A9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4BE6F-E7FC-BEC7-7960-7F473EF8B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02FEA-E11E-C746-940E-24729937C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7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ard.google.com/" TargetMode="External"/><Relationship Id="rId3" Type="http://schemas.openxmlformats.org/officeDocument/2006/relationships/hyperlink" Target="https://chat.openai.com/chat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9A0B28-641F-222B-F029-AE55E831A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Generative AI and Language Understanding: </a:t>
            </a:r>
            <a:r>
              <a:rPr lang="en-US"/>
              <a:t>Part </a:t>
            </a:r>
            <a:r>
              <a:rPr lang="en-US" dirty="0"/>
              <a:t>6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287A60-265C-BD5F-9B5A-43F143B0A1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Sandiway</a:t>
            </a:r>
            <a:r>
              <a:rPr lang="en-US" dirty="0"/>
              <a:t> Fong</a:t>
            </a:r>
          </a:p>
          <a:p>
            <a:r>
              <a:rPr lang="en-US" dirty="0"/>
              <a:t>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334445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7494-197C-D1BF-F0F9-17672544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Opposition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081A-6293-1932-ADA6-29E15A76C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9683"/>
          </a:xfrm>
        </p:spPr>
        <p:txBody>
          <a:bodyPr>
            <a:normAutofit/>
          </a:bodyPr>
          <a:lstStyle/>
          <a:p>
            <a:r>
              <a:rPr lang="en-US" dirty="0"/>
              <a:t>Activity verbs and resultatives:</a:t>
            </a:r>
          </a:p>
          <a:p>
            <a:pPr lvl="1"/>
            <a:r>
              <a:rPr lang="en-US" sz="2800" dirty="0"/>
              <a:t>John painted the </a:t>
            </a:r>
            <a:r>
              <a:rPr lang="en-US" sz="2800" i="1" dirty="0"/>
              <a:t>red</a:t>
            </a:r>
            <a:r>
              <a:rPr lang="en-US" sz="2800" dirty="0"/>
              <a:t> door </a:t>
            </a:r>
            <a:r>
              <a:rPr lang="en-US" sz="2800" i="1" dirty="0"/>
              <a:t>blue</a:t>
            </a:r>
          </a:p>
          <a:p>
            <a:pPr lvl="1"/>
            <a:r>
              <a:rPr lang="en-US" sz="2800" dirty="0"/>
              <a:t>John swept the </a:t>
            </a:r>
            <a:r>
              <a:rPr lang="en-US" sz="2800" i="1" dirty="0"/>
              <a:t>dirty</a:t>
            </a:r>
            <a:r>
              <a:rPr lang="en-US" sz="2800" dirty="0"/>
              <a:t> floor</a:t>
            </a:r>
          </a:p>
          <a:p>
            <a:pPr lvl="1"/>
            <a:r>
              <a:rPr lang="en-US" sz="2800" dirty="0"/>
              <a:t>John swept the </a:t>
            </a:r>
            <a:r>
              <a:rPr lang="en-US" sz="2800" i="1" dirty="0"/>
              <a:t>dirty</a:t>
            </a:r>
            <a:r>
              <a:rPr lang="en-US" sz="2800" dirty="0"/>
              <a:t> floor </a:t>
            </a:r>
            <a:r>
              <a:rPr lang="en-US" sz="2800" i="1" dirty="0"/>
              <a:t>clean</a:t>
            </a:r>
          </a:p>
        </p:txBody>
      </p:sp>
      <p:pic>
        <p:nvPicPr>
          <p:cNvPr id="4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E5C3E47-CBFB-5DEE-8EE4-87257ED4B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347" y="3855308"/>
            <a:ext cx="7175500" cy="15875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0220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7494-197C-D1BF-F0F9-17672544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Opposition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081A-6293-1932-ADA6-29E15A76C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9683"/>
          </a:xfrm>
        </p:spPr>
        <p:txBody>
          <a:bodyPr>
            <a:normAutofit/>
          </a:bodyPr>
          <a:lstStyle/>
          <a:p>
            <a:r>
              <a:rPr lang="en-US" dirty="0"/>
              <a:t>Activity verbs and resultatives:</a:t>
            </a:r>
          </a:p>
          <a:p>
            <a:pPr lvl="1"/>
            <a:r>
              <a:rPr lang="en-US" sz="2800" dirty="0"/>
              <a:t>John swept the </a:t>
            </a:r>
            <a:r>
              <a:rPr lang="en-US" sz="2800" i="1" dirty="0"/>
              <a:t>dirty</a:t>
            </a:r>
            <a:r>
              <a:rPr lang="en-US" sz="2800" dirty="0"/>
              <a:t> floor</a:t>
            </a:r>
          </a:p>
          <a:p>
            <a:pPr lvl="1"/>
            <a:r>
              <a:rPr lang="en-US" sz="2800" dirty="0"/>
              <a:t>John swept the </a:t>
            </a:r>
            <a:r>
              <a:rPr lang="en-US" sz="2800" i="1" dirty="0"/>
              <a:t>dirty</a:t>
            </a:r>
            <a:r>
              <a:rPr lang="en-US" sz="2800" dirty="0"/>
              <a:t> floor </a:t>
            </a:r>
            <a:r>
              <a:rPr lang="en-US" sz="2800" i="1" dirty="0"/>
              <a:t>clean</a:t>
            </a:r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0286649-4B29-49F0-A497-AF7C64E30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36" y="3475130"/>
            <a:ext cx="5972873" cy="30638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FA8BD8B-0006-E132-AA57-926126757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6762" y="3466578"/>
            <a:ext cx="6304005" cy="262076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2666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40FE0-8A91-38FF-470C-B002DBCF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the era of Generative AI</a:t>
            </a:r>
          </a:p>
        </p:txBody>
      </p:sp>
      <p:pic>
        <p:nvPicPr>
          <p:cNvPr id="8" name="Content Placeholder 6" descr="Table, Teams&#10;&#10;Description automatically generated with medium confidence">
            <a:extLst>
              <a:ext uri="{FF2B5EF4-FFF2-40B4-BE49-F238E27FC236}">
                <a16:creationId xmlns:a16="http://schemas.microsoft.com/office/drawing/2014/main" id="{CF76E1E7-B887-ADC7-46FB-8A953BB31A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7044" y="3242376"/>
            <a:ext cx="5375226" cy="32222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FD5C1B-82A4-07CB-A292-85474A2CFD11}"/>
              </a:ext>
            </a:extLst>
          </p:cNvPr>
          <p:cNvSpPr txBox="1"/>
          <p:nvPr/>
        </p:nvSpPr>
        <p:spPr>
          <a:xfrm>
            <a:off x="1027044" y="2934599"/>
            <a:ext cx="29742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https://chat.openai.com/chat</a:t>
            </a:r>
            <a:endParaRPr lang="en-US" sz="14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316B0A6-3BA3-90F2-3D6A-31285AAE65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044" y="1730349"/>
            <a:ext cx="4041913" cy="11966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2CBD76E1-0D48-E641-05B7-3C266C9D98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1626" y="2276526"/>
            <a:ext cx="4392174" cy="12618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D99197D-1341-F6C9-4431-32C4647DC2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9267" y="3573345"/>
            <a:ext cx="5156892" cy="2006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4484BFCD-A259-7931-B297-AAA749A746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9267" y="5121206"/>
            <a:ext cx="5162632" cy="13434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859DE23-FBF9-287D-D9DB-EE8A9B5225BA}"/>
              </a:ext>
            </a:extLst>
          </p:cNvPr>
          <p:cNvSpPr txBox="1"/>
          <p:nvPr/>
        </p:nvSpPr>
        <p:spPr>
          <a:xfrm>
            <a:off x="6867044" y="1903244"/>
            <a:ext cx="28931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8"/>
              </a:rPr>
              <a:t>https://bard.google.com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322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7494-197C-D1BF-F0F9-17672544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Opposition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081A-6293-1932-ADA6-29E15A76C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6678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Semantic Opposition</a:t>
            </a:r>
            <a:r>
              <a:rPr lang="en-US" dirty="0"/>
              <a:t> (Pustejovsky, 2000):</a:t>
            </a:r>
          </a:p>
          <a:p>
            <a:pPr lvl="1"/>
            <a:r>
              <a:rPr lang="en-US" dirty="0"/>
              <a:t>John mended the </a:t>
            </a:r>
            <a:r>
              <a:rPr lang="en-US" i="1" dirty="0"/>
              <a:t>torn</a:t>
            </a:r>
            <a:r>
              <a:rPr lang="en-US" dirty="0"/>
              <a:t> dress</a:t>
            </a:r>
          </a:p>
          <a:p>
            <a:pPr lvl="1"/>
            <a:r>
              <a:rPr lang="en-US" dirty="0"/>
              <a:t>John mended the </a:t>
            </a:r>
            <a:r>
              <a:rPr lang="en-US" i="1" dirty="0"/>
              <a:t>red</a:t>
            </a:r>
            <a:r>
              <a:rPr lang="en-US" dirty="0"/>
              <a:t> dress</a:t>
            </a:r>
          </a:p>
          <a:p>
            <a:r>
              <a:rPr lang="en-US" dirty="0"/>
              <a:t>Consider the condition of the dress.</a:t>
            </a:r>
          </a:p>
          <a:p>
            <a:pPr lvl="1"/>
            <a:r>
              <a:rPr lang="en-US" i="1" dirty="0"/>
              <a:t>Is it still red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Is it still torn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Where does that knowledge come from?</a:t>
            </a:r>
          </a:p>
        </p:txBody>
      </p:sp>
    </p:spTree>
    <p:extLst>
      <p:ext uri="{BB962C8B-B14F-4D97-AF65-F5344CB8AC3E}">
        <p14:creationId xmlns:p14="http://schemas.microsoft.com/office/powerpoint/2010/main" val="181744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694F-24E2-1173-9454-B3F2D269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Opposition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B21BF49-7D6D-2194-81B7-785207BE80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1900" y="1823930"/>
            <a:ext cx="7188200" cy="2476500"/>
          </a:xfrm>
          <a:ln>
            <a:solidFill>
              <a:schemeClr val="tx1"/>
            </a:solidFill>
          </a:ln>
        </p:spPr>
      </p:pic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3D19FED-6BAA-7779-70E0-ADCF7CC52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327" y="4433672"/>
            <a:ext cx="7327346" cy="19768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8719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E58E-9098-521A-41BC-94CB02DD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Synset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30AD9-E224-1FA4-9ECE-621EEB2A1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2678"/>
          </a:xfrm>
        </p:spPr>
        <p:txBody>
          <a:bodyPr/>
          <a:lstStyle/>
          <a:p>
            <a:r>
              <a:rPr lang="en-US" dirty="0"/>
              <a:t>According to Princeton WordNet, </a:t>
            </a:r>
            <a:r>
              <a:rPr lang="en-US" i="1" dirty="0"/>
              <a:t>mend</a:t>
            </a:r>
            <a:r>
              <a:rPr lang="en-US" dirty="0"/>
              <a:t> is in the same synonym set (</a:t>
            </a:r>
            <a:r>
              <a:rPr lang="en-US" dirty="0" err="1"/>
              <a:t>synset</a:t>
            </a:r>
            <a:r>
              <a:rPr lang="en-US" dirty="0"/>
              <a:t>) as </a:t>
            </a:r>
            <a:r>
              <a:rPr lang="en-US" i="1" dirty="0"/>
              <a:t>repair</a:t>
            </a:r>
            <a:r>
              <a:rPr lang="en-US" dirty="0"/>
              <a:t> and some other verbs.</a:t>
            </a:r>
          </a:p>
        </p:txBody>
      </p:sp>
      <p:pic>
        <p:nvPicPr>
          <p:cNvPr id="4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E4BE4B03-5024-D85C-96B9-2A7216FC0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825" y="2983240"/>
            <a:ext cx="6152373" cy="1984176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09093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7E50-1BF9-0C41-9527-14CB04C8F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Opposition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455365B-21F8-463B-3F88-A2DCBD6B5C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9050" y="2040896"/>
            <a:ext cx="7073900" cy="1587500"/>
          </a:xfrm>
          <a:ln>
            <a:solidFill>
              <a:schemeClr val="tx1"/>
            </a:solidFill>
          </a:ln>
        </p:spPr>
      </p:pic>
      <p:sp>
        <p:nvSpPr>
          <p:cNvPr id="6" name="Left Arrow Callout 5">
            <a:extLst>
              <a:ext uri="{FF2B5EF4-FFF2-40B4-BE49-F238E27FC236}">
                <a16:creationId xmlns:a16="http://schemas.microsoft.com/office/drawing/2014/main" id="{93D2C511-6A1F-91F0-5ABD-0A3A81BDE710}"/>
              </a:ext>
            </a:extLst>
          </p:cNvPr>
          <p:cNvSpPr/>
          <p:nvPr/>
        </p:nvSpPr>
        <p:spPr>
          <a:xfrm>
            <a:off x="8355724" y="2834646"/>
            <a:ext cx="2848303" cy="98797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Presupposition only</a:t>
            </a:r>
          </a:p>
        </p:txBody>
      </p:sp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6FA0DC8-7408-E332-C946-E588D5082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650" y="4007754"/>
            <a:ext cx="7099300" cy="20955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098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7E50-1BF9-0C41-9527-14CB04C8F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Opposition</a:t>
            </a: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67C5C82-03B9-F047-1A4A-9F8B9A552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480" y="2764265"/>
            <a:ext cx="6443039" cy="25804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Left Arrow Callout 5">
            <a:extLst>
              <a:ext uri="{FF2B5EF4-FFF2-40B4-BE49-F238E27FC236}">
                <a16:creationId xmlns:a16="http://schemas.microsoft.com/office/drawing/2014/main" id="{93D2C511-6A1F-91F0-5ABD-0A3A81BDE710}"/>
              </a:ext>
            </a:extLst>
          </p:cNvPr>
          <p:cNvSpPr/>
          <p:nvPr/>
        </p:nvSpPr>
        <p:spPr>
          <a:xfrm>
            <a:off x="8276754" y="4492800"/>
            <a:ext cx="2848303" cy="98797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Presupposition only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0D1AA23-E3A3-2353-4BC7-D6D152BD7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9757"/>
          </a:xfrm>
        </p:spPr>
        <p:txBody>
          <a:bodyPr/>
          <a:lstStyle/>
          <a:p>
            <a:r>
              <a:rPr lang="en-US" dirty="0" err="1"/>
              <a:t>Synset</a:t>
            </a:r>
            <a:r>
              <a:rPr lang="en-US" dirty="0"/>
              <a:t>: {</a:t>
            </a:r>
            <a:r>
              <a:rPr lang="en-US" i="1" dirty="0"/>
              <a:t>repair</a:t>
            </a:r>
            <a:r>
              <a:rPr lang="en-US" dirty="0"/>
              <a:t>, </a:t>
            </a:r>
            <a:r>
              <a:rPr lang="en-US" i="1" dirty="0"/>
              <a:t>fix</a:t>
            </a:r>
            <a:r>
              <a:rPr lang="en-US" dirty="0"/>
              <a:t>, </a:t>
            </a:r>
            <a:r>
              <a:rPr lang="en-US" i="1" dirty="0"/>
              <a:t>restore</a:t>
            </a:r>
            <a:r>
              <a:rPr lang="en-US" dirty="0"/>
              <a:t>, </a:t>
            </a:r>
            <a:r>
              <a:rPr lang="en-US" i="1" dirty="0"/>
              <a:t>mend</a:t>
            </a:r>
            <a:r>
              <a:rPr lang="en-US" dirty="0"/>
              <a:t>, … }</a:t>
            </a:r>
          </a:p>
        </p:txBody>
      </p:sp>
    </p:spTree>
    <p:extLst>
      <p:ext uri="{BB962C8B-B14F-4D97-AF65-F5344CB8AC3E}">
        <p14:creationId xmlns:p14="http://schemas.microsoft.com/office/powerpoint/2010/main" val="39485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7494-197C-D1BF-F0F9-17672544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Opposition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081A-6293-1932-ADA6-29E15A76C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9683"/>
          </a:xfrm>
        </p:spPr>
        <p:txBody>
          <a:bodyPr>
            <a:normAutofit/>
          </a:bodyPr>
          <a:lstStyle/>
          <a:p>
            <a:r>
              <a:rPr lang="en-US" dirty="0"/>
              <a:t>Other accomplishment verbs:</a:t>
            </a:r>
          </a:p>
          <a:p>
            <a:pPr lvl="1"/>
            <a:r>
              <a:rPr lang="en-US" sz="2800" dirty="0"/>
              <a:t>The waiter filled the </a:t>
            </a:r>
            <a:r>
              <a:rPr lang="en-US" sz="2800" i="1" dirty="0"/>
              <a:t>empty</a:t>
            </a:r>
            <a:r>
              <a:rPr lang="en-US" sz="2800" dirty="0"/>
              <a:t> glass</a:t>
            </a:r>
          </a:p>
          <a:p>
            <a:pPr lvl="1"/>
            <a:r>
              <a:rPr lang="en-US" sz="2800" dirty="0"/>
              <a:t>Mary fixed the </a:t>
            </a:r>
            <a:r>
              <a:rPr lang="en-US" sz="2800" i="1" dirty="0"/>
              <a:t>flat</a:t>
            </a:r>
            <a:r>
              <a:rPr lang="en-US" sz="2800" dirty="0"/>
              <a:t> tire</a:t>
            </a:r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D1A135A-E3C5-CF49-9856-1BE9A21FD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683" y="3429000"/>
            <a:ext cx="7463275" cy="28221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Left Arrow Callout 5">
            <a:extLst>
              <a:ext uri="{FF2B5EF4-FFF2-40B4-BE49-F238E27FC236}">
                <a16:creationId xmlns:a16="http://schemas.microsoft.com/office/drawing/2014/main" id="{5853792F-E806-F6EC-21AD-27DA632C2BE0}"/>
              </a:ext>
            </a:extLst>
          </p:cNvPr>
          <p:cNvSpPr/>
          <p:nvPr/>
        </p:nvSpPr>
        <p:spPr>
          <a:xfrm>
            <a:off x="8847728" y="5212117"/>
            <a:ext cx="2848303" cy="98797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Presupposition only</a:t>
            </a:r>
          </a:p>
        </p:txBody>
      </p:sp>
    </p:spTree>
    <p:extLst>
      <p:ext uri="{BB962C8B-B14F-4D97-AF65-F5344CB8AC3E}">
        <p14:creationId xmlns:p14="http://schemas.microsoft.com/office/powerpoint/2010/main" val="47373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7494-197C-D1BF-F0F9-17672544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Opposition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081A-6293-1932-ADA6-29E15A76C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9683"/>
          </a:xfrm>
        </p:spPr>
        <p:txBody>
          <a:bodyPr>
            <a:normAutofit/>
          </a:bodyPr>
          <a:lstStyle/>
          <a:p>
            <a:r>
              <a:rPr lang="en-US" dirty="0"/>
              <a:t>Other accomplishment verbs:</a:t>
            </a:r>
          </a:p>
          <a:p>
            <a:pPr lvl="1"/>
            <a:r>
              <a:rPr lang="en-US" sz="2800" dirty="0"/>
              <a:t>The waiter filled the </a:t>
            </a:r>
            <a:r>
              <a:rPr lang="en-US" sz="2800" i="1" dirty="0"/>
              <a:t>empty</a:t>
            </a:r>
            <a:r>
              <a:rPr lang="en-US" sz="2800" dirty="0"/>
              <a:t> glass</a:t>
            </a:r>
          </a:p>
          <a:p>
            <a:pPr lvl="1"/>
            <a:r>
              <a:rPr lang="en-US" sz="2800" dirty="0"/>
              <a:t>Mary fixed the </a:t>
            </a:r>
            <a:r>
              <a:rPr lang="en-US" sz="2800" i="1" dirty="0"/>
              <a:t>flat</a:t>
            </a:r>
            <a:r>
              <a:rPr lang="en-US" sz="2800" dirty="0"/>
              <a:t> tire</a:t>
            </a:r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F8236FD-AE01-61AD-B59E-87FDAF453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093" y="3267418"/>
            <a:ext cx="6339315" cy="33928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281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203</Words>
  <Application>Microsoft Macintosh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Generative AI and Language Understanding: Part 6</vt:lpstr>
      <vt:lpstr>This is the era of Generative AI</vt:lpstr>
      <vt:lpstr>Semantic Opposition</vt:lpstr>
      <vt:lpstr>Semantic Opposition</vt:lpstr>
      <vt:lpstr>Synset</vt:lpstr>
      <vt:lpstr>Semantic Opposition</vt:lpstr>
      <vt:lpstr>Semantic Opposition</vt:lpstr>
      <vt:lpstr>Semantic Opposition</vt:lpstr>
      <vt:lpstr>Semantic Opposition</vt:lpstr>
      <vt:lpstr>Semantic Opposition</vt:lpstr>
      <vt:lpstr>Semantic Opposition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Generative AI and Language Understanding: Part 6</dc:title>
  <dc:creator>sandiway@mac.com</dc:creator>
  <cp:lastModifiedBy>sandiway@mac.com</cp:lastModifiedBy>
  <cp:revision>1</cp:revision>
  <dcterms:created xsi:type="dcterms:W3CDTF">2023-04-13T22:48:37Z</dcterms:created>
  <dcterms:modified xsi:type="dcterms:W3CDTF">2023-04-13T23:08:40Z</dcterms:modified>
</cp:coreProperties>
</file>